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18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5BDB9EA-7161-4E68-B0A4-43711442E22F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A8F6A6E-155B-4BD2-BE4E-7E68911E21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BDB9EA-7161-4E68-B0A4-43711442E22F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8F6A6E-155B-4BD2-BE4E-7E68911E21B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BDB9EA-7161-4E68-B0A4-43711442E22F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8F6A6E-155B-4BD2-BE4E-7E68911E21B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BDB9EA-7161-4E68-B0A4-43711442E22F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8F6A6E-155B-4BD2-BE4E-7E68911E21B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BDB9EA-7161-4E68-B0A4-43711442E22F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8F6A6E-155B-4BD2-BE4E-7E68911E21B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BDB9EA-7161-4E68-B0A4-43711442E22F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8F6A6E-155B-4BD2-BE4E-7E68911E21BB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BDB9EA-7161-4E68-B0A4-43711442E22F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8F6A6E-155B-4BD2-BE4E-7E68911E21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5BDB9EA-7161-4E68-B0A4-43711442E22F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8F6A6E-155B-4BD2-BE4E-7E68911E21B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5BDB9EA-7161-4E68-B0A4-43711442E22F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A8F6A6E-155B-4BD2-BE4E-7E68911E21B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BDB9EA-7161-4E68-B0A4-43711442E22F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8F6A6E-155B-4BD2-BE4E-7E68911E21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BDB9EA-7161-4E68-B0A4-43711442E22F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8F6A6E-155B-4BD2-BE4E-7E68911E21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5BDB9EA-7161-4E68-B0A4-43711442E22F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A8F6A6E-155B-4BD2-BE4E-7E68911E21B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2643182"/>
            <a:ext cx="7772400" cy="1829761"/>
          </a:xfrm>
        </p:spPr>
        <p:txBody>
          <a:bodyPr/>
          <a:lstStyle/>
          <a:p>
            <a:r>
              <a:rPr lang="ru-RU" dirty="0" err="1" smtClean="0"/>
              <a:t>Кримінальне</a:t>
            </a:r>
            <a:r>
              <a:rPr lang="ru-RU" dirty="0" smtClean="0"/>
              <a:t> право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8401080" cy="4662316"/>
          </a:xfrm>
        </p:spPr>
        <p:txBody>
          <a:bodyPr>
            <a:normAutofit fontScale="40000" lnSpcReduction="20000"/>
          </a:bodyPr>
          <a:lstStyle/>
          <a:p>
            <a:endParaRPr lang="ru-RU" dirty="0" smtClean="0"/>
          </a:p>
          <a:p>
            <a:r>
              <a:rPr lang="ru-RU" sz="3500" dirty="0" err="1" smtClean="0"/>
              <a:t>Кримінальний</a:t>
            </a:r>
            <a:r>
              <a:rPr lang="ru-RU" sz="3500" dirty="0" smtClean="0"/>
              <a:t> кодекс </a:t>
            </a:r>
            <a:r>
              <a:rPr lang="ru-RU" sz="3500" dirty="0" err="1" smtClean="0"/>
              <a:t>діє</a:t>
            </a:r>
            <a:r>
              <a:rPr lang="ru-RU" sz="3500" dirty="0" smtClean="0"/>
              <a:t> на </a:t>
            </a:r>
            <a:r>
              <a:rPr lang="ru-RU" sz="3500" dirty="0" err="1" smtClean="0"/>
              <a:t>всій</a:t>
            </a:r>
            <a:r>
              <a:rPr lang="ru-RU" sz="3500" dirty="0" smtClean="0"/>
              <a:t> </a:t>
            </a:r>
            <a:r>
              <a:rPr lang="ru-RU" sz="3500" dirty="0" err="1" smtClean="0"/>
              <a:t>території</a:t>
            </a:r>
            <a:r>
              <a:rPr lang="ru-RU" sz="3500" dirty="0" smtClean="0"/>
              <a:t> </a:t>
            </a:r>
            <a:r>
              <a:rPr lang="ru-RU" sz="3500" dirty="0" err="1" smtClean="0"/>
              <a:t>нашої</a:t>
            </a:r>
            <a:r>
              <a:rPr lang="ru-RU" sz="3500" dirty="0" smtClean="0"/>
              <a:t> </a:t>
            </a:r>
            <a:r>
              <a:rPr lang="ru-RU" sz="3500" dirty="0" err="1" smtClean="0"/>
              <a:t>держави</a:t>
            </a:r>
            <a:r>
              <a:rPr lang="ru-RU" sz="3500" dirty="0" smtClean="0"/>
              <a:t>. За його нормами </a:t>
            </a:r>
            <a:r>
              <a:rPr lang="ru-RU" sz="3500" dirty="0" err="1" smtClean="0"/>
              <a:t>настає</a:t>
            </a:r>
            <a:r>
              <a:rPr lang="ru-RU" sz="3500" dirty="0" smtClean="0"/>
              <a:t> </a:t>
            </a:r>
            <a:r>
              <a:rPr lang="ru-RU" sz="3500" dirty="0" err="1" smtClean="0"/>
              <a:t>відповідальність</a:t>
            </a:r>
            <a:r>
              <a:rPr lang="ru-RU" sz="3500" dirty="0" smtClean="0"/>
              <a:t> за </a:t>
            </a:r>
            <a:r>
              <a:rPr lang="ru-RU" sz="3500" dirty="0" err="1" smtClean="0"/>
              <a:t>злочини</a:t>
            </a:r>
            <a:r>
              <a:rPr lang="ru-RU" sz="3500" dirty="0" smtClean="0"/>
              <a:t>, </a:t>
            </a:r>
            <a:r>
              <a:rPr lang="ru-RU" sz="3500" dirty="0" err="1" smtClean="0"/>
              <a:t>скоєні</a:t>
            </a:r>
            <a:r>
              <a:rPr lang="ru-RU" sz="3500" dirty="0" smtClean="0"/>
              <a:t> в </a:t>
            </a:r>
            <a:r>
              <a:rPr lang="ru-RU" sz="3500" dirty="0" err="1" smtClean="0"/>
              <a:t>Україні</a:t>
            </a:r>
            <a:r>
              <a:rPr lang="ru-RU" sz="3500" dirty="0" smtClean="0"/>
              <a:t> як </a:t>
            </a:r>
            <a:r>
              <a:rPr lang="ru-RU" sz="3500" dirty="0" err="1" smtClean="0"/>
              <a:t>її</a:t>
            </a:r>
            <a:r>
              <a:rPr lang="ru-RU" sz="3500" dirty="0" smtClean="0"/>
              <a:t> </a:t>
            </a:r>
            <a:r>
              <a:rPr lang="ru-RU" sz="3500" dirty="0" err="1" smtClean="0"/>
              <a:t>громадянами</a:t>
            </a:r>
            <a:r>
              <a:rPr lang="ru-RU" sz="3500" dirty="0" smtClean="0"/>
              <a:t>, так і </a:t>
            </a:r>
            <a:r>
              <a:rPr lang="ru-RU" sz="3500" dirty="0" err="1" smtClean="0"/>
              <a:t>іноземцями</a:t>
            </a:r>
            <a:r>
              <a:rPr lang="ru-RU" sz="3500" dirty="0" smtClean="0"/>
              <a:t>. </a:t>
            </a:r>
            <a:r>
              <a:rPr lang="ru-RU" sz="3500" dirty="0" err="1" smtClean="0"/>
              <a:t>Виняток</a:t>
            </a:r>
            <a:r>
              <a:rPr lang="ru-RU" sz="3500" dirty="0" smtClean="0"/>
              <a:t> </a:t>
            </a:r>
            <a:r>
              <a:rPr lang="ru-RU" sz="3500" dirty="0" err="1" smtClean="0"/>
              <a:t>становлять</a:t>
            </a:r>
            <a:r>
              <a:rPr lang="ru-RU" sz="3500" dirty="0" smtClean="0"/>
              <a:t> </a:t>
            </a:r>
            <a:r>
              <a:rPr lang="ru-RU" sz="3500" dirty="0" err="1" smtClean="0"/>
              <a:t>диплома­ти</a:t>
            </a:r>
            <a:r>
              <a:rPr lang="ru-RU" sz="3500" dirty="0" smtClean="0"/>
              <a:t> </a:t>
            </a:r>
            <a:r>
              <a:rPr lang="ru-RU" sz="3500" dirty="0" err="1" smtClean="0"/>
              <a:t>іноземних</a:t>
            </a:r>
            <a:r>
              <a:rPr lang="ru-RU" sz="3500" dirty="0" smtClean="0"/>
              <a:t> </a:t>
            </a:r>
            <a:r>
              <a:rPr lang="ru-RU" sz="3500" dirty="0" err="1" smtClean="0"/>
              <a:t>країн</a:t>
            </a:r>
            <a:r>
              <a:rPr lang="ru-RU" sz="3500" dirty="0" smtClean="0"/>
              <a:t>, </a:t>
            </a:r>
            <a:r>
              <a:rPr lang="ru-RU" sz="3500" dirty="0" err="1" smtClean="0"/>
              <a:t>які</a:t>
            </a:r>
            <a:r>
              <a:rPr lang="ru-RU" sz="3500" dirty="0" smtClean="0"/>
              <a:t> </a:t>
            </a:r>
            <a:r>
              <a:rPr lang="ru-RU" sz="3500" dirty="0" err="1" smtClean="0"/>
              <a:t>мають</a:t>
            </a:r>
            <a:r>
              <a:rPr lang="ru-RU" sz="3500" dirty="0" smtClean="0"/>
              <a:t> так званий </a:t>
            </a:r>
            <a:r>
              <a:rPr lang="ru-RU" sz="3500" dirty="0" err="1" smtClean="0"/>
              <a:t>дипломатичний</a:t>
            </a:r>
            <a:r>
              <a:rPr lang="ru-RU" sz="3500" dirty="0" smtClean="0"/>
              <a:t> </a:t>
            </a:r>
            <a:r>
              <a:rPr lang="ru-RU" sz="3500" dirty="0" err="1" smtClean="0"/>
              <a:t>імунітет</a:t>
            </a:r>
            <a:r>
              <a:rPr lang="ru-RU" sz="3500" dirty="0" smtClean="0"/>
              <a:t>: за </a:t>
            </a:r>
            <a:r>
              <a:rPr lang="ru-RU" sz="3500" dirty="0" err="1" smtClean="0"/>
              <a:t>скоєний</a:t>
            </a:r>
            <a:r>
              <a:rPr lang="ru-RU" sz="3500" dirty="0" smtClean="0"/>
              <a:t> </a:t>
            </a:r>
            <a:r>
              <a:rPr lang="ru-RU" sz="3500" dirty="0" err="1" smtClean="0"/>
              <a:t>злочин</a:t>
            </a:r>
            <a:r>
              <a:rPr lang="ru-RU" sz="3500" dirty="0" smtClean="0"/>
              <a:t>, як правило, вони </a:t>
            </a:r>
            <a:r>
              <a:rPr lang="ru-RU" sz="3500" dirty="0" err="1" smtClean="0"/>
              <a:t>несуть</a:t>
            </a:r>
            <a:r>
              <a:rPr lang="ru-RU" sz="3500" dirty="0" smtClean="0"/>
              <a:t> </a:t>
            </a:r>
            <a:r>
              <a:rPr lang="ru-RU" sz="3500" dirty="0" err="1" smtClean="0"/>
              <a:t>відповідальність</a:t>
            </a:r>
            <a:r>
              <a:rPr lang="ru-RU" sz="3500" dirty="0" smtClean="0"/>
              <a:t> у </a:t>
            </a:r>
            <a:r>
              <a:rPr lang="ru-RU" sz="3500" dirty="0" err="1" smtClean="0"/>
              <a:t>дер­жаві</a:t>
            </a:r>
            <a:r>
              <a:rPr lang="ru-RU" sz="3500" dirty="0" smtClean="0"/>
              <a:t>, яку вони </a:t>
            </a:r>
            <a:r>
              <a:rPr lang="ru-RU" sz="3500" dirty="0" err="1" smtClean="0"/>
              <a:t>представляють</a:t>
            </a:r>
            <a:r>
              <a:rPr lang="ru-RU" sz="3500" dirty="0" smtClean="0"/>
              <a:t> за </a:t>
            </a:r>
            <a:r>
              <a:rPr lang="ru-RU" sz="3500" dirty="0" err="1" smtClean="0"/>
              <a:t>її</a:t>
            </a:r>
            <a:r>
              <a:rPr lang="ru-RU" sz="3500" dirty="0" smtClean="0"/>
              <a:t> законами.</a:t>
            </a:r>
          </a:p>
          <a:p>
            <a:r>
              <a:rPr lang="ru-RU" sz="3500" dirty="0" smtClean="0"/>
              <a:t>Учинивши </a:t>
            </a:r>
            <a:r>
              <a:rPr lang="ru-RU" sz="3500" dirty="0" err="1" smtClean="0"/>
              <a:t>злочин</a:t>
            </a:r>
            <a:r>
              <a:rPr lang="ru-RU" sz="3500" dirty="0" smtClean="0"/>
              <a:t>, </a:t>
            </a:r>
            <a:r>
              <a:rPr lang="ru-RU" sz="3500" dirty="0" err="1" smtClean="0"/>
              <a:t>людина</a:t>
            </a:r>
            <a:r>
              <a:rPr lang="ru-RU" sz="3500" dirty="0" smtClean="0"/>
              <a:t> відповідає </a:t>
            </a:r>
            <a:r>
              <a:rPr lang="ru-RU" sz="3500" dirty="0" err="1" smtClean="0"/>
              <a:t>згідно</a:t>
            </a:r>
            <a:r>
              <a:rPr lang="ru-RU" sz="3500" dirty="0" smtClean="0"/>
              <a:t> із законом, що </a:t>
            </a:r>
            <a:r>
              <a:rPr lang="ru-RU" sz="3500" dirty="0" err="1" smtClean="0"/>
              <a:t>діє</a:t>
            </a:r>
            <a:r>
              <a:rPr lang="ru-RU" sz="3500" dirty="0" smtClean="0"/>
              <a:t> в цей час. Якщо </a:t>
            </a:r>
            <a:r>
              <a:rPr lang="ru-RU" sz="3500" dirty="0" err="1" smtClean="0"/>
              <a:t>після</a:t>
            </a:r>
            <a:r>
              <a:rPr lang="ru-RU" sz="3500" dirty="0" smtClean="0"/>
              <a:t> </a:t>
            </a:r>
            <a:r>
              <a:rPr lang="ru-RU" sz="3500" dirty="0" err="1" smtClean="0"/>
              <a:t>скоєння</a:t>
            </a:r>
            <a:r>
              <a:rPr lang="ru-RU" sz="3500" dirty="0" smtClean="0"/>
              <a:t> </a:t>
            </a:r>
            <a:r>
              <a:rPr lang="ru-RU" sz="3500" dirty="0" err="1" smtClean="0"/>
              <a:t>злочину</a:t>
            </a:r>
            <a:r>
              <a:rPr lang="ru-RU" sz="3500" dirty="0" smtClean="0"/>
              <a:t> </a:t>
            </a:r>
            <a:r>
              <a:rPr lang="ru-RU" sz="3500" dirty="0" err="1" smtClean="0"/>
              <a:t>прийнято</a:t>
            </a:r>
            <a:r>
              <a:rPr lang="ru-RU" sz="3500" dirty="0" smtClean="0"/>
              <a:t> </a:t>
            </a:r>
            <a:r>
              <a:rPr lang="ru-RU" sz="3500" dirty="0" err="1" smtClean="0"/>
              <a:t>новий</a:t>
            </a:r>
            <a:r>
              <a:rPr lang="ru-RU" sz="3500" dirty="0" smtClean="0"/>
              <a:t> закон, </a:t>
            </a:r>
            <a:r>
              <a:rPr lang="ru-RU" sz="3500" dirty="0" err="1" smtClean="0"/>
              <a:t>яким</a:t>
            </a:r>
            <a:r>
              <a:rPr lang="ru-RU" sz="3500" dirty="0" smtClean="0"/>
              <a:t> установлено або </a:t>
            </a:r>
            <a:r>
              <a:rPr lang="ru-RU" sz="3500" dirty="0" err="1" smtClean="0"/>
              <a:t>посилено</a:t>
            </a:r>
            <a:r>
              <a:rPr lang="ru-RU" sz="3500" dirty="0" smtClean="0"/>
              <a:t> </a:t>
            </a:r>
            <a:r>
              <a:rPr lang="ru-RU" sz="3500" dirty="0" err="1" smtClean="0"/>
              <a:t>відповідальність</a:t>
            </a:r>
            <a:r>
              <a:rPr lang="ru-RU" sz="3500" dirty="0" smtClean="0"/>
              <a:t>, його не </a:t>
            </a:r>
            <a:r>
              <a:rPr lang="ru-RU" sz="3500" dirty="0" err="1" smtClean="0"/>
              <a:t>застосо­вують</a:t>
            </a:r>
            <a:r>
              <a:rPr lang="ru-RU" sz="3500" dirty="0" smtClean="0"/>
              <a:t>. Якщо ж закон </a:t>
            </a:r>
            <a:r>
              <a:rPr lang="ru-RU" sz="3500" dirty="0" err="1" smtClean="0"/>
              <a:t>пом'якшує</a:t>
            </a:r>
            <a:r>
              <a:rPr lang="ru-RU" sz="3500" dirty="0" smtClean="0"/>
              <a:t> </a:t>
            </a:r>
            <a:r>
              <a:rPr lang="ru-RU" sz="3500" dirty="0" err="1" smtClean="0"/>
              <a:t>відповідальність</a:t>
            </a:r>
            <a:r>
              <a:rPr lang="ru-RU" sz="3500" dirty="0" smtClean="0"/>
              <a:t>, </a:t>
            </a:r>
            <a:r>
              <a:rPr lang="ru-RU" sz="3500" dirty="0" err="1" smtClean="0"/>
              <a:t>він</a:t>
            </a:r>
            <a:r>
              <a:rPr lang="ru-RU" sz="3500" dirty="0" smtClean="0"/>
              <a:t> </a:t>
            </a:r>
            <a:r>
              <a:rPr lang="ru-RU" sz="3500" dirty="0" err="1" smtClean="0"/>
              <a:t>поширюється</a:t>
            </a:r>
            <a:r>
              <a:rPr lang="ru-RU" sz="3500" dirty="0" smtClean="0"/>
              <a:t> на </a:t>
            </a:r>
            <a:r>
              <a:rPr lang="ru-RU" sz="3500" dirty="0" err="1" smtClean="0"/>
              <a:t>злочини</a:t>
            </a:r>
            <a:r>
              <a:rPr lang="ru-RU" sz="3500" dirty="0" smtClean="0"/>
              <a:t>, </a:t>
            </a:r>
            <a:r>
              <a:rPr lang="ru-RU" sz="3500" dirty="0" err="1" smtClean="0"/>
              <a:t>скоєні</a:t>
            </a:r>
            <a:r>
              <a:rPr lang="ru-RU" sz="3500" dirty="0" smtClean="0"/>
              <a:t> до його </a:t>
            </a:r>
            <a:r>
              <a:rPr lang="ru-RU" sz="3500" dirty="0" err="1" smtClean="0"/>
              <a:t>прийняття</a:t>
            </a:r>
            <a:r>
              <a:rPr lang="ru-RU" sz="3500" dirty="0" smtClean="0"/>
              <a:t>. </a:t>
            </a:r>
          </a:p>
          <a:p>
            <a:r>
              <a:rPr lang="ru-RU" sz="3500" b="1" i="1" dirty="0" err="1" smtClean="0">
                <a:solidFill>
                  <a:schemeClr val="tx2">
                    <a:lumMod val="50000"/>
                  </a:schemeClr>
                </a:solidFill>
              </a:rPr>
              <a:t>Злочин</a:t>
            </a:r>
            <a:r>
              <a:rPr lang="ru-RU" sz="35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500" b="1" i="1" dirty="0" smtClean="0">
                <a:solidFill>
                  <a:schemeClr val="tx2">
                    <a:lumMod val="50000"/>
                  </a:schemeClr>
                </a:solidFill>
              </a:rPr>
              <a:t>— </a:t>
            </a:r>
            <a:r>
              <a:rPr lang="ru-RU" sz="3500" b="1" i="1" dirty="0" err="1" smtClean="0">
                <a:solidFill>
                  <a:schemeClr val="tx2">
                    <a:lumMod val="50000"/>
                  </a:schemeClr>
                </a:solidFill>
              </a:rPr>
              <a:t>суспільно</a:t>
            </a:r>
            <a:r>
              <a:rPr lang="ru-RU" sz="35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500" b="1" i="1" dirty="0" err="1" smtClean="0">
                <a:solidFill>
                  <a:schemeClr val="tx2">
                    <a:lumMod val="50000"/>
                  </a:schemeClr>
                </a:solidFill>
              </a:rPr>
              <a:t>небезпечне</a:t>
            </a:r>
            <a:r>
              <a:rPr lang="ru-RU" sz="35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500" b="1" i="1" dirty="0" err="1" smtClean="0">
                <a:solidFill>
                  <a:schemeClr val="tx2">
                    <a:lumMod val="50000"/>
                  </a:schemeClr>
                </a:solidFill>
              </a:rPr>
              <a:t>протиправне</a:t>
            </a:r>
            <a:r>
              <a:rPr lang="ru-RU" sz="35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500" b="1" i="1" dirty="0" err="1" smtClean="0">
                <a:solidFill>
                  <a:schemeClr val="tx2">
                    <a:lumMod val="50000"/>
                  </a:schemeClr>
                </a:solidFill>
              </a:rPr>
              <a:t>винне</a:t>
            </a:r>
            <a:r>
              <a:rPr lang="ru-RU" sz="35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500" b="1" i="1" dirty="0" err="1" smtClean="0">
                <a:solidFill>
                  <a:schemeClr val="tx2">
                    <a:lumMod val="50000"/>
                  </a:schemeClr>
                </a:solidFill>
              </a:rPr>
              <a:t>діяння</a:t>
            </a:r>
            <a:r>
              <a:rPr lang="ru-RU" sz="3500" b="1" i="1" dirty="0" smtClean="0">
                <a:solidFill>
                  <a:schemeClr val="tx2">
                    <a:lumMod val="50000"/>
                  </a:schemeClr>
                </a:solidFill>
              </a:rPr>
              <a:t> (</a:t>
            </a:r>
            <a:r>
              <a:rPr lang="ru-RU" sz="3500" b="1" i="1" dirty="0" err="1" smtClean="0">
                <a:solidFill>
                  <a:schemeClr val="tx2">
                    <a:lumMod val="50000"/>
                  </a:schemeClr>
                </a:solidFill>
              </a:rPr>
              <a:t>дія</a:t>
            </a:r>
            <a:r>
              <a:rPr lang="ru-RU" sz="35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500" b="1" i="1" dirty="0" err="1" smtClean="0">
                <a:solidFill>
                  <a:schemeClr val="tx2">
                    <a:lumMod val="50000"/>
                  </a:schemeClr>
                </a:solidFill>
              </a:rPr>
              <a:t>чи</a:t>
            </a:r>
            <a:r>
              <a:rPr lang="ru-RU" sz="35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500" b="1" i="1" dirty="0" err="1" smtClean="0">
                <a:solidFill>
                  <a:schemeClr val="tx2">
                    <a:lumMod val="50000"/>
                  </a:schemeClr>
                </a:solidFill>
              </a:rPr>
              <a:t>бездіяльність</a:t>
            </a:r>
            <a:r>
              <a:rPr lang="ru-RU" sz="3500" b="1" i="1" dirty="0" smtClean="0">
                <a:solidFill>
                  <a:schemeClr val="tx2">
                    <a:lumMod val="50000"/>
                  </a:schemeClr>
                </a:solidFill>
              </a:rPr>
              <a:t>), яке </a:t>
            </a:r>
            <a:r>
              <a:rPr lang="ru-RU" sz="3500" b="1" i="1" dirty="0" err="1" smtClean="0">
                <a:solidFill>
                  <a:schemeClr val="tx2">
                    <a:lumMod val="50000"/>
                  </a:schemeClr>
                </a:solidFill>
              </a:rPr>
              <a:t>скоєне</a:t>
            </a:r>
            <a:r>
              <a:rPr lang="ru-RU" sz="35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500" b="1" i="1" dirty="0" err="1" smtClean="0">
                <a:solidFill>
                  <a:schemeClr val="tx2">
                    <a:lumMod val="50000"/>
                  </a:schemeClr>
                </a:solidFill>
              </a:rPr>
              <a:t>суб’єктом</a:t>
            </a:r>
            <a:r>
              <a:rPr lang="ru-RU" sz="35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500" b="1" i="1" dirty="0" err="1" smtClean="0">
                <a:solidFill>
                  <a:schemeClr val="tx2">
                    <a:lumMod val="50000"/>
                  </a:schemeClr>
                </a:solidFill>
              </a:rPr>
              <a:t>злочину</a:t>
            </a:r>
            <a:r>
              <a:rPr lang="ru-RU" sz="3500" b="1" i="1" dirty="0" smtClean="0">
                <a:solidFill>
                  <a:schemeClr val="tx2">
                    <a:lumMod val="50000"/>
                  </a:schemeClr>
                </a:solidFill>
              </a:rPr>
              <a:t> (</a:t>
            </a:r>
            <a:r>
              <a:rPr lang="ru-RU" sz="3500" b="1" i="1" dirty="0" err="1" smtClean="0">
                <a:solidFill>
                  <a:schemeClr val="tx2">
                    <a:lumMod val="50000"/>
                  </a:schemeClr>
                </a:solidFill>
              </a:rPr>
              <a:t>тобто</a:t>
            </a:r>
            <a:r>
              <a:rPr lang="ru-RU" sz="3500" b="1" i="1" dirty="0" smtClean="0">
                <a:solidFill>
                  <a:schemeClr val="tx2">
                    <a:lumMod val="50000"/>
                  </a:schemeClr>
                </a:solidFill>
              </a:rPr>
              <a:t> особою, яка </a:t>
            </a:r>
            <a:r>
              <a:rPr lang="ru-RU" sz="3500" b="1" i="1" dirty="0" err="1" smtClean="0">
                <a:solidFill>
                  <a:schemeClr val="tx2">
                    <a:lumMod val="50000"/>
                  </a:schemeClr>
                </a:solidFill>
              </a:rPr>
              <a:t>може</a:t>
            </a:r>
            <a:r>
              <a:rPr lang="ru-RU" sz="3500" b="1" i="1" dirty="0" smtClean="0">
                <a:solidFill>
                  <a:schemeClr val="tx2">
                    <a:lumMod val="50000"/>
                  </a:schemeClr>
                </a:solidFill>
              </a:rPr>
              <a:t> нести за </a:t>
            </a:r>
            <a:r>
              <a:rPr lang="ru-RU" sz="3500" b="1" i="1" dirty="0" err="1" smtClean="0">
                <a:solidFill>
                  <a:schemeClr val="tx2">
                    <a:lumMod val="50000"/>
                  </a:schemeClr>
                </a:solidFill>
              </a:rPr>
              <a:t>нього</a:t>
            </a:r>
            <a:r>
              <a:rPr lang="ru-RU" sz="35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500" b="1" i="1" dirty="0" err="1" smtClean="0">
                <a:solidFill>
                  <a:schemeClr val="tx2">
                    <a:lumMod val="50000"/>
                  </a:schemeClr>
                </a:solidFill>
              </a:rPr>
              <a:t>відповідальність</a:t>
            </a:r>
            <a:r>
              <a:rPr lang="ru-RU" sz="3500" b="1" i="1" dirty="0" smtClean="0">
                <a:solidFill>
                  <a:schemeClr val="tx2">
                    <a:lumMod val="50000"/>
                  </a:schemeClr>
                </a:solidFill>
              </a:rPr>
              <a:t>), </a:t>
            </a:r>
            <a:r>
              <a:rPr lang="ru-RU" sz="3500" b="1" i="1" dirty="0" err="1" smtClean="0">
                <a:solidFill>
                  <a:schemeClr val="tx2">
                    <a:lumMod val="50000"/>
                  </a:schemeClr>
                </a:solidFill>
              </a:rPr>
              <a:t>передбачене</a:t>
            </a:r>
            <a:r>
              <a:rPr lang="ru-RU" sz="35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500" b="1" i="1" dirty="0" err="1" smtClean="0">
                <a:solidFill>
                  <a:schemeClr val="tx2">
                    <a:lumMod val="50000"/>
                  </a:schemeClr>
                </a:solidFill>
              </a:rPr>
              <a:t>Кримі­нальним</a:t>
            </a:r>
            <a:r>
              <a:rPr lang="ru-RU" sz="3500" b="1" i="1" dirty="0" smtClean="0">
                <a:solidFill>
                  <a:schemeClr val="tx2">
                    <a:lumMod val="50000"/>
                  </a:schemeClr>
                </a:solidFill>
              </a:rPr>
              <a:t> кодексом України.</a:t>
            </a:r>
          </a:p>
          <a:p>
            <a:r>
              <a:rPr lang="ru-RU" sz="3500" dirty="0" err="1" smtClean="0"/>
              <a:t>Злочин</a:t>
            </a:r>
            <a:r>
              <a:rPr lang="ru-RU" sz="3500" dirty="0" smtClean="0"/>
              <a:t> </a:t>
            </a:r>
            <a:r>
              <a:rPr lang="ru-RU" sz="3500" dirty="0" err="1" smtClean="0"/>
              <a:t>передбачає</a:t>
            </a:r>
            <a:r>
              <a:rPr lang="ru-RU" sz="3500" dirty="0" smtClean="0"/>
              <a:t> </a:t>
            </a:r>
            <a:r>
              <a:rPr lang="ru-RU" sz="3500" dirty="0" err="1" smtClean="0"/>
              <a:t>наявність</a:t>
            </a:r>
            <a:r>
              <a:rPr lang="ru-RU" sz="3500" dirty="0" smtClean="0"/>
              <a:t> вини (</a:t>
            </a:r>
            <a:r>
              <a:rPr lang="ru-RU" sz="3500" dirty="0" err="1" smtClean="0"/>
              <a:t>умисної</a:t>
            </a:r>
            <a:r>
              <a:rPr lang="ru-RU" sz="3500" dirty="0" smtClean="0"/>
              <a:t> </a:t>
            </a:r>
            <a:r>
              <a:rPr lang="ru-RU" sz="3500" dirty="0" err="1" smtClean="0"/>
              <a:t>чи</a:t>
            </a:r>
            <a:r>
              <a:rPr lang="ru-RU" sz="3500" dirty="0" smtClean="0"/>
              <a:t> </a:t>
            </a:r>
            <a:r>
              <a:rPr lang="ru-RU" sz="3500" dirty="0" err="1" smtClean="0"/>
              <a:t>необережної</a:t>
            </a:r>
            <a:r>
              <a:rPr lang="ru-RU" sz="3500" dirty="0" smtClean="0"/>
              <a:t>). </a:t>
            </a:r>
            <a:r>
              <a:rPr lang="ru-RU" sz="3500" dirty="0" err="1" smtClean="0"/>
              <a:t>Злочином</a:t>
            </a:r>
            <a:r>
              <a:rPr lang="ru-RU" sz="3500" dirty="0" smtClean="0"/>
              <a:t> </a:t>
            </a:r>
            <a:r>
              <a:rPr lang="ru-RU" sz="3500" dirty="0" err="1" smtClean="0"/>
              <a:t>можуть</a:t>
            </a:r>
            <a:r>
              <a:rPr lang="ru-RU" sz="3500" dirty="0" smtClean="0"/>
              <a:t> бути </a:t>
            </a:r>
            <a:r>
              <a:rPr lang="ru-RU" sz="3500" dirty="0" err="1" smtClean="0"/>
              <a:t>визнані</a:t>
            </a:r>
            <a:r>
              <a:rPr lang="ru-RU" sz="3500" dirty="0" smtClean="0"/>
              <a:t> лише </a:t>
            </a:r>
            <a:r>
              <a:rPr lang="ru-RU" sz="3500" dirty="0" err="1" smtClean="0"/>
              <a:t>конкретні</a:t>
            </a:r>
            <a:r>
              <a:rPr lang="ru-RU" sz="3500" dirty="0" smtClean="0"/>
              <a:t> </a:t>
            </a:r>
            <a:r>
              <a:rPr lang="ru-RU" sz="3500" dirty="0" err="1" smtClean="0"/>
              <a:t>дії</a:t>
            </a:r>
            <a:r>
              <a:rPr lang="ru-RU" sz="3500" dirty="0" smtClean="0"/>
              <a:t> </a:t>
            </a:r>
            <a:r>
              <a:rPr lang="ru-RU" sz="3500" dirty="0" err="1" smtClean="0"/>
              <a:t>громадянина</a:t>
            </a:r>
            <a:r>
              <a:rPr lang="ru-RU" sz="3500" dirty="0" smtClean="0"/>
              <a:t>; його думки, </a:t>
            </a:r>
            <a:r>
              <a:rPr lang="ru-RU" sz="3500" dirty="0" err="1" smtClean="0"/>
              <a:t>наміри</a:t>
            </a:r>
            <a:r>
              <a:rPr lang="ru-RU" sz="3500" dirty="0" smtClean="0"/>
              <a:t> </a:t>
            </a:r>
            <a:r>
              <a:rPr lang="ru-RU" sz="3500" dirty="0" err="1" smtClean="0"/>
              <a:t>тощо</a:t>
            </a:r>
            <a:r>
              <a:rPr lang="ru-RU" sz="3500" dirty="0" smtClean="0"/>
              <a:t> не </a:t>
            </a:r>
            <a:r>
              <a:rPr lang="ru-RU" sz="3500" dirty="0" err="1" smtClean="0"/>
              <a:t>вважають</a:t>
            </a:r>
            <a:r>
              <a:rPr lang="ru-RU" sz="3500" dirty="0" smtClean="0"/>
              <a:t> </a:t>
            </a:r>
            <a:r>
              <a:rPr lang="ru-RU" sz="3500" dirty="0" err="1" smtClean="0"/>
              <a:t>злочином</a:t>
            </a:r>
            <a:r>
              <a:rPr lang="ru-RU" sz="3500" dirty="0" smtClean="0"/>
              <a:t>. </a:t>
            </a:r>
            <a:r>
              <a:rPr lang="ru-RU" sz="3500" dirty="0" err="1" smtClean="0"/>
              <a:t>Злочинець</a:t>
            </a:r>
            <a:r>
              <a:rPr lang="ru-RU" sz="3500" dirty="0" smtClean="0"/>
              <a:t> </a:t>
            </a:r>
            <a:r>
              <a:rPr lang="ru-RU" sz="3500" dirty="0" err="1" smtClean="0"/>
              <a:t>може</a:t>
            </a:r>
            <a:r>
              <a:rPr lang="ru-RU" sz="3500" dirty="0" smtClean="0"/>
              <a:t> </a:t>
            </a:r>
            <a:r>
              <a:rPr lang="ru-RU" sz="3500" dirty="0" err="1" smtClean="0"/>
              <a:t>посягати</a:t>
            </a:r>
            <a:r>
              <a:rPr lang="ru-RU" sz="3500" dirty="0" smtClean="0"/>
              <a:t> на </a:t>
            </a:r>
            <a:r>
              <a:rPr lang="ru-RU" sz="3500" dirty="0" err="1" smtClean="0"/>
              <a:t>власність</a:t>
            </a:r>
            <a:r>
              <a:rPr lang="ru-RU" sz="3500" dirty="0" smtClean="0"/>
              <a:t> (</a:t>
            </a:r>
            <a:r>
              <a:rPr lang="ru-RU" sz="3500" dirty="0" err="1" smtClean="0"/>
              <a:t>крадіжка</a:t>
            </a:r>
            <a:r>
              <a:rPr lang="ru-RU" sz="3500" dirty="0" smtClean="0"/>
              <a:t>, </a:t>
            </a:r>
            <a:r>
              <a:rPr lang="ru-RU" sz="3500" dirty="0" err="1" smtClean="0"/>
              <a:t>пограбування</a:t>
            </a:r>
            <a:r>
              <a:rPr lang="ru-RU" sz="3500" dirty="0" smtClean="0"/>
              <a:t> </a:t>
            </a:r>
            <a:r>
              <a:rPr lang="ru-RU" sz="3500" dirty="0" err="1" smtClean="0"/>
              <a:t>тощо</a:t>
            </a:r>
            <a:r>
              <a:rPr lang="ru-RU" sz="3500" dirty="0" smtClean="0"/>
              <a:t>), </a:t>
            </a:r>
            <a:r>
              <a:rPr lang="ru-RU" sz="3500" dirty="0" err="1" smtClean="0"/>
              <a:t>життя</a:t>
            </a:r>
            <a:r>
              <a:rPr lang="ru-RU" sz="3500" dirty="0" smtClean="0"/>
              <a:t> і </a:t>
            </a:r>
            <a:r>
              <a:rPr lang="ru-RU" sz="3500" dirty="0" err="1" smtClean="0"/>
              <a:t>здо­ров’я</a:t>
            </a:r>
            <a:r>
              <a:rPr lang="ru-RU" sz="3500" dirty="0" smtClean="0"/>
              <a:t> </a:t>
            </a:r>
            <a:r>
              <a:rPr lang="ru-RU" sz="3500" dirty="0" err="1" smtClean="0"/>
              <a:t>людини</a:t>
            </a:r>
            <a:r>
              <a:rPr lang="ru-RU" sz="3500" dirty="0" smtClean="0"/>
              <a:t> (</a:t>
            </a:r>
            <a:r>
              <a:rPr lang="ru-RU" sz="3500" dirty="0" err="1" smtClean="0"/>
              <a:t>убивство</a:t>
            </a:r>
            <a:r>
              <a:rPr lang="ru-RU" sz="3500" dirty="0" smtClean="0"/>
              <a:t>, </a:t>
            </a:r>
            <a:r>
              <a:rPr lang="ru-RU" sz="3500" dirty="0" err="1" smtClean="0"/>
              <a:t>тілесні</a:t>
            </a:r>
            <a:r>
              <a:rPr lang="ru-RU" sz="3500" dirty="0" smtClean="0"/>
              <a:t> </a:t>
            </a:r>
            <a:r>
              <a:rPr lang="ru-RU" sz="3500" dirty="0" err="1" smtClean="0"/>
              <a:t>ушкодження</a:t>
            </a:r>
            <a:r>
              <a:rPr lang="ru-RU" sz="3500" dirty="0" smtClean="0"/>
              <a:t>), </a:t>
            </a:r>
            <a:r>
              <a:rPr lang="ru-RU" sz="3500" dirty="0" err="1" smtClean="0"/>
              <a:t>державний</a:t>
            </a:r>
            <a:r>
              <a:rPr lang="ru-RU" sz="3500" dirty="0" smtClean="0"/>
              <a:t> лад (</a:t>
            </a:r>
            <a:r>
              <a:rPr lang="ru-RU" sz="3500" dirty="0" err="1" smtClean="0"/>
              <a:t>ди­версія</a:t>
            </a:r>
            <a:r>
              <a:rPr lang="ru-RU" sz="3500" dirty="0" smtClean="0"/>
              <a:t>, </a:t>
            </a:r>
            <a:r>
              <a:rPr lang="ru-RU" sz="3500" dirty="0" err="1" smtClean="0"/>
              <a:t>зрада</a:t>
            </a:r>
            <a:r>
              <a:rPr lang="ru-RU" sz="3500" dirty="0" smtClean="0"/>
              <a:t>), </a:t>
            </a:r>
            <a:r>
              <a:rPr lang="ru-RU" sz="3500" dirty="0" err="1" smtClean="0"/>
              <a:t>громадський</a:t>
            </a:r>
            <a:r>
              <a:rPr lang="ru-RU" sz="3500" dirty="0" smtClean="0"/>
              <a:t> </a:t>
            </a:r>
            <a:r>
              <a:rPr lang="ru-RU" sz="3500" dirty="0" err="1" smtClean="0"/>
              <a:t>спокій</a:t>
            </a:r>
            <a:r>
              <a:rPr lang="ru-RU" sz="3500" dirty="0" smtClean="0"/>
              <a:t> (</a:t>
            </a:r>
            <a:r>
              <a:rPr lang="ru-RU" sz="3500" dirty="0" err="1" smtClean="0"/>
              <a:t>хуліганство</a:t>
            </a:r>
            <a:r>
              <a:rPr lang="ru-RU" sz="3500" dirty="0" smtClean="0"/>
              <a:t>) та </a:t>
            </a:r>
            <a:r>
              <a:rPr lang="ru-RU" sz="3500" dirty="0" err="1" smtClean="0"/>
              <a:t>ін</a:t>
            </a:r>
            <a:r>
              <a:rPr lang="ru-RU" sz="3500" dirty="0" smtClean="0"/>
              <a:t>. </a:t>
            </a:r>
            <a:r>
              <a:rPr lang="ru-RU" sz="3500" dirty="0" err="1" smtClean="0"/>
              <a:t>Злочином</a:t>
            </a:r>
            <a:r>
              <a:rPr lang="ru-RU" sz="3500" dirty="0" smtClean="0"/>
              <a:t> </a:t>
            </a:r>
            <a:r>
              <a:rPr lang="ru-RU" sz="3500" dirty="0" err="1" smtClean="0"/>
              <a:t>уважають</a:t>
            </a:r>
            <a:r>
              <a:rPr lang="ru-RU" sz="3500" dirty="0" smtClean="0"/>
              <a:t> не лише </a:t>
            </a:r>
            <a:r>
              <a:rPr lang="ru-RU" sz="3500" dirty="0" err="1" smtClean="0"/>
              <a:t>дію</a:t>
            </a:r>
            <a:r>
              <a:rPr lang="ru-RU" sz="3500" dirty="0" smtClean="0"/>
              <a:t>, а й </a:t>
            </a:r>
            <a:r>
              <a:rPr lang="ru-RU" sz="3500" dirty="0" err="1" smtClean="0"/>
              <a:t>бездіяльність</a:t>
            </a:r>
            <a:r>
              <a:rPr lang="ru-RU" sz="3500" dirty="0" smtClean="0"/>
              <a:t>, </a:t>
            </a:r>
            <a:r>
              <a:rPr lang="ru-RU" sz="3500" dirty="0" err="1" smtClean="0"/>
              <a:t>передбачені</a:t>
            </a:r>
            <a:r>
              <a:rPr lang="ru-RU" sz="3500" dirty="0" smtClean="0"/>
              <a:t> </a:t>
            </a:r>
            <a:r>
              <a:rPr lang="ru-RU" sz="3500" dirty="0" err="1" smtClean="0"/>
              <a:t>Криміналь­ним</a:t>
            </a:r>
            <a:r>
              <a:rPr lang="ru-RU" sz="3500" dirty="0" smtClean="0"/>
              <a:t> кодексом України. Якщо </a:t>
            </a:r>
            <a:r>
              <a:rPr lang="ru-RU" sz="3500" dirty="0" err="1" smtClean="0"/>
              <a:t>злочинець</a:t>
            </a:r>
            <a:r>
              <a:rPr lang="ru-RU" sz="3500" dirty="0" smtClean="0"/>
              <a:t> </a:t>
            </a:r>
            <a:r>
              <a:rPr lang="ru-RU" sz="3500" dirty="0" err="1" smtClean="0"/>
              <a:t>вчиняє</a:t>
            </a:r>
            <a:r>
              <a:rPr lang="ru-RU" sz="3500" dirty="0" smtClean="0"/>
              <a:t> </a:t>
            </a:r>
            <a:r>
              <a:rPr lang="ru-RU" sz="3500" dirty="0" err="1" smtClean="0"/>
              <a:t>крадіжку</a:t>
            </a:r>
            <a:r>
              <a:rPr lang="ru-RU" sz="3500" dirty="0" smtClean="0"/>
              <a:t>, </a:t>
            </a:r>
            <a:r>
              <a:rPr lang="ru-RU" sz="3500" dirty="0" err="1" smtClean="0"/>
              <a:t>він</a:t>
            </a:r>
            <a:r>
              <a:rPr lang="ru-RU" sz="3500" dirty="0" smtClean="0"/>
              <a:t> </a:t>
            </a:r>
            <a:r>
              <a:rPr lang="ru-RU" sz="3500" dirty="0" err="1" smtClean="0"/>
              <a:t>має</a:t>
            </a:r>
            <a:r>
              <a:rPr lang="ru-RU" sz="3500" dirty="0" smtClean="0"/>
              <a:t> активно </a:t>
            </a:r>
            <a:r>
              <a:rPr lang="ru-RU" sz="3500" dirty="0" err="1" smtClean="0"/>
              <a:t>діяти</a:t>
            </a:r>
            <a:r>
              <a:rPr lang="ru-RU" sz="3500" dirty="0" smtClean="0"/>
              <a:t>. Це </a:t>
            </a:r>
            <a:r>
              <a:rPr lang="ru-RU" sz="3500" dirty="0" err="1" smtClean="0"/>
              <a:t>злочинна</a:t>
            </a:r>
            <a:r>
              <a:rPr lang="ru-RU" sz="3500" dirty="0" smtClean="0"/>
              <a:t> </a:t>
            </a:r>
            <a:r>
              <a:rPr lang="ru-RU" sz="3500" dirty="0" err="1" smtClean="0"/>
              <a:t>дія</a:t>
            </a:r>
            <a:r>
              <a:rPr lang="ru-RU" sz="3500" dirty="0" smtClean="0"/>
              <a:t>. А коли </a:t>
            </a:r>
            <a:r>
              <a:rPr lang="ru-RU" sz="3500" dirty="0" err="1" smtClean="0"/>
              <a:t>лікар</a:t>
            </a:r>
            <a:r>
              <a:rPr lang="ru-RU" sz="3500" dirty="0" smtClean="0"/>
              <a:t> </a:t>
            </a:r>
            <a:r>
              <a:rPr lang="ru-RU" sz="3500" dirty="0" err="1" smtClean="0"/>
              <a:t>залишає</a:t>
            </a:r>
            <a:r>
              <a:rPr lang="ru-RU" sz="3500" dirty="0" smtClean="0"/>
              <a:t> без </a:t>
            </a:r>
            <a:r>
              <a:rPr lang="ru-RU" sz="3500" dirty="0" err="1" smtClean="0"/>
              <a:t>допомо­ги</a:t>
            </a:r>
            <a:r>
              <a:rPr lang="ru-RU" sz="3500" dirty="0" smtClean="0"/>
              <a:t> хворого, </a:t>
            </a:r>
            <a:r>
              <a:rPr lang="ru-RU" sz="3500" dirty="0" err="1" smtClean="0"/>
              <a:t>злочинними</a:t>
            </a:r>
            <a:r>
              <a:rPr lang="ru-RU" sz="3500" dirty="0" smtClean="0"/>
              <a:t> є не </a:t>
            </a:r>
            <a:r>
              <a:rPr lang="ru-RU" sz="3500" dirty="0" err="1" smtClean="0"/>
              <a:t>дії</a:t>
            </a:r>
            <a:r>
              <a:rPr lang="ru-RU" sz="3500" dirty="0" smtClean="0"/>
              <a:t>, а, </a:t>
            </a:r>
            <a:r>
              <a:rPr lang="ru-RU" sz="3500" dirty="0" err="1" smtClean="0"/>
              <a:t>навпаки</a:t>
            </a:r>
            <a:r>
              <a:rPr lang="ru-RU" sz="3500" dirty="0" smtClean="0"/>
              <a:t>, </a:t>
            </a:r>
            <a:r>
              <a:rPr lang="ru-RU" sz="3500" dirty="0" err="1" smtClean="0"/>
              <a:t>бездіяльність</a:t>
            </a:r>
            <a:r>
              <a:rPr lang="ru-RU" sz="3500" dirty="0" smtClean="0"/>
              <a:t>.</a:t>
            </a:r>
          </a:p>
          <a:p>
            <a:r>
              <a:rPr lang="ru-RU" sz="3500" dirty="0" err="1" smtClean="0"/>
              <a:t>Залежно</a:t>
            </a:r>
            <a:r>
              <a:rPr lang="ru-RU" sz="3500" dirty="0" smtClean="0"/>
              <a:t> від </a:t>
            </a:r>
            <a:r>
              <a:rPr lang="ru-RU" sz="3500" dirty="0" err="1" smtClean="0"/>
              <a:t>ступеня</a:t>
            </a:r>
            <a:r>
              <a:rPr lang="ru-RU" sz="3500" dirty="0" smtClean="0"/>
              <a:t> </a:t>
            </a:r>
            <a:r>
              <a:rPr lang="ru-RU" sz="3500" dirty="0" err="1" smtClean="0"/>
              <a:t>тяжкості</a:t>
            </a:r>
            <a:r>
              <a:rPr lang="ru-RU" sz="3500" dirty="0" smtClean="0"/>
              <a:t> </a:t>
            </a:r>
            <a:r>
              <a:rPr lang="ru-RU" sz="3500" dirty="0" err="1" smtClean="0"/>
              <a:t>злочини</a:t>
            </a:r>
            <a:r>
              <a:rPr lang="ru-RU" sz="3500" dirty="0" smtClean="0"/>
              <a:t> </a:t>
            </a:r>
            <a:r>
              <a:rPr lang="ru-RU" sz="3500" dirty="0" err="1" smtClean="0"/>
              <a:t>поділяють</a:t>
            </a:r>
            <a:r>
              <a:rPr lang="ru-RU" sz="3500" dirty="0" smtClean="0"/>
              <a:t> на </a:t>
            </a:r>
            <a:r>
              <a:rPr lang="ru-RU" sz="3500" dirty="0" err="1" smtClean="0"/>
              <a:t>злочини</a:t>
            </a:r>
            <a:r>
              <a:rPr lang="ru-RU" sz="3500" dirty="0" smtClean="0"/>
              <a:t> </a:t>
            </a:r>
            <a:r>
              <a:rPr lang="ru-RU" sz="3500" dirty="0" err="1" smtClean="0"/>
              <a:t>невеликої</a:t>
            </a:r>
            <a:r>
              <a:rPr lang="ru-RU" sz="3500" dirty="0" smtClean="0"/>
              <a:t> </a:t>
            </a:r>
            <a:r>
              <a:rPr lang="ru-RU" sz="3500" dirty="0" err="1" smtClean="0"/>
              <a:t>тяжкості</a:t>
            </a:r>
            <a:r>
              <a:rPr lang="ru-RU" sz="3500" dirty="0" smtClean="0"/>
              <a:t>, </a:t>
            </a:r>
            <a:r>
              <a:rPr lang="ru-RU" sz="3500" dirty="0" err="1" smtClean="0"/>
              <a:t>середньої</a:t>
            </a:r>
            <a:r>
              <a:rPr lang="ru-RU" sz="3500" dirty="0" smtClean="0"/>
              <a:t> </a:t>
            </a:r>
            <a:r>
              <a:rPr lang="ru-RU" sz="3500" dirty="0" err="1" smtClean="0"/>
              <a:t>тяжкості</a:t>
            </a:r>
            <a:r>
              <a:rPr lang="ru-RU" sz="3500" dirty="0" smtClean="0"/>
              <a:t>, </a:t>
            </a:r>
            <a:r>
              <a:rPr lang="ru-RU" sz="3500" dirty="0" err="1" smtClean="0"/>
              <a:t>тяжкі</a:t>
            </a:r>
            <a:r>
              <a:rPr lang="ru-RU" sz="3500" dirty="0" smtClean="0"/>
              <a:t> та </a:t>
            </a:r>
            <a:r>
              <a:rPr lang="ru-RU" dirty="0" smtClean="0"/>
              <a:t>особливо </a:t>
            </a:r>
            <a:r>
              <a:rPr lang="ru-RU" dirty="0" err="1" smtClean="0"/>
              <a:t>тяжкі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04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1. Поняття </a:t>
            </a:r>
            <a:r>
              <a:rPr lang="ru-RU" dirty="0" err="1" smtClean="0"/>
              <a:t>кримінальне</a:t>
            </a:r>
            <a:r>
              <a:rPr lang="ru-RU" dirty="0" smtClean="0"/>
              <a:t> право». </a:t>
            </a:r>
            <a:r>
              <a:rPr lang="ru-RU" dirty="0" err="1" smtClean="0"/>
              <a:t>Злочин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age16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428860" y="1571612"/>
            <a:ext cx="4714908" cy="285752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err="1" smtClean="0"/>
              <a:t>Злочин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бути </a:t>
            </a:r>
            <a:r>
              <a:rPr lang="ru-RU" dirty="0" err="1" smtClean="0"/>
              <a:t>закінченим</a:t>
            </a:r>
            <a:r>
              <a:rPr lang="ru-RU" dirty="0" smtClean="0"/>
              <a:t> або </a:t>
            </a:r>
            <a:r>
              <a:rPr lang="ru-RU" dirty="0" err="1" smtClean="0"/>
              <a:t>незакінченим</a:t>
            </a:r>
            <a:r>
              <a:rPr lang="ru-RU" sz="2900" b="1" i="1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ru-RU" sz="2900" b="1" i="1" dirty="0" err="1" smtClean="0">
                <a:solidFill>
                  <a:schemeClr val="tx2">
                    <a:lumMod val="50000"/>
                  </a:schemeClr>
                </a:solidFill>
              </a:rPr>
              <a:t>Незакінченим</a:t>
            </a:r>
            <a:r>
              <a:rPr lang="ru-RU" sz="29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900" b="1" i="1" dirty="0" err="1" smtClean="0">
                <a:solidFill>
                  <a:schemeClr val="tx2">
                    <a:lumMod val="50000"/>
                  </a:schemeClr>
                </a:solidFill>
              </a:rPr>
              <a:t>злочином</a:t>
            </a:r>
            <a:r>
              <a:rPr lang="ru-RU" sz="2900" b="1" i="1" dirty="0" smtClean="0">
                <a:solidFill>
                  <a:schemeClr val="tx2">
                    <a:lumMod val="50000"/>
                  </a:schemeClr>
                </a:solidFill>
              </a:rPr>
              <a:t> є </a:t>
            </a:r>
            <a:r>
              <a:rPr lang="ru-RU" sz="2900" b="1" i="1" dirty="0" err="1" smtClean="0">
                <a:solidFill>
                  <a:schemeClr val="tx2">
                    <a:lumMod val="50000"/>
                  </a:schemeClr>
                </a:solidFill>
              </a:rPr>
              <a:t>готування</a:t>
            </a:r>
            <a:r>
              <a:rPr lang="ru-RU" sz="2900" b="1" i="1" dirty="0" smtClean="0">
                <a:solidFill>
                  <a:schemeClr val="tx2">
                    <a:lumMod val="50000"/>
                  </a:schemeClr>
                </a:solidFill>
              </a:rPr>
              <a:t> до </a:t>
            </a:r>
            <a:r>
              <a:rPr lang="ru-RU" sz="2900" b="1" i="1" dirty="0" err="1" smtClean="0">
                <a:solidFill>
                  <a:schemeClr val="tx2">
                    <a:lumMod val="50000"/>
                  </a:schemeClr>
                </a:solidFill>
              </a:rPr>
              <a:t>злочину</a:t>
            </a:r>
            <a:r>
              <a:rPr lang="ru-RU" sz="29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900" b="1" i="1" dirty="0" err="1" smtClean="0">
                <a:solidFill>
                  <a:schemeClr val="tx2">
                    <a:lumMod val="50000"/>
                  </a:schemeClr>
                </a:solidFill>
              </a:rPr>
              <a:t>іі</a:t>
            </a:r>
            <a:r>
              <a:rPr lang="ru-RU" sz="2900" b="1" i="1" dirty="0" smtClean="0">
                <a:solidFill>
                  <a:schemeClr val="tx2">
                    <a:lumMod val="50000"/>
                  </a:schemeClr>
                </a:solidFill>
              </a:rPr>
              <a:t> замах на </a:t>
            </a:r>
            <a:r>
              <a:rPr lang="ru-RU" sz="2900" b="1" i="1" dirty="0" err="1" smtClean="0">
                <a:solidFill>
                  <a:schemeClr val="tx2">
                    <a:lumMod val="50000"/>
                  </a:schemeClr>
                </a:solidFill>
              </a:rPr>
              <a:t>злочин</a:t>
            </a:r>
            <a:r>
              <a:rPr lang="ru-RU" dirty="0" smtClean="0"/>
              <a:t>. </a:t>
            </a:r>
            <a:r>
              <a:rPr lang="ru-RU" dirty="0" err="1" smtClean="0"/>
              <a:t>Готуванням</a:t>
            </a:r>
            <a:r>
              <a:rPr lang="ru-RU" dirty="0" smtClean="0"/>
              <a:t> є, </a:t>
            </a:r>
            <a:r>
              <a:rPr lang="ru-RU" dirty="0" err="1" smtClean="0"/>
              <a:t>наприклад</a:t>
            </a:r>
            <a:r>
              <a:rPr lang="ru-RU" dirty="0" smtClean="0"/>
              <a:t>, </a:t>
            </a:r>
            <a:r>
              <a:rPr lang="ru-RU" dirty="0" err="1" smtClean="0"/>
              <a:t>розвідка</a:t>
            </a:r>
            <a:r>
              <a:rPr lang="ru-RU" dirty="0" smtClean="0"/>
              <a:t> </a:t>
            </a:r>
            <a:r>
              <a:rPr lang="ru-RU" dirty="0" err="1" smtClean="0"/>
              <a:t>квартири</a:t>
            </a:r>
            <a:r>
              <a:rPr lang="ru-RU" dirty="0" smtClean="0"/>
              <a:t>, де </a:t>
            </a:r>
            <a:r>
              <a:rPr lang="ru-RU" dirty="0" err="1" smtClean="0"/>
              <a:t>планується</a:t>
            </a:r>
            <a:r>
              <a:rPr lang="ru-RU" dirty="0" smtClean="0"/>
              <a:t> </a:t>
            </a:r>
            <a:r>
              <a:rPr lang="ru-RU" dirty="0" err="1" smtClean="0"/>
              <a:t>пограбування</a:t>
            </a:r>
            <a:r>
              <a:rPr lang="ru-RU" dirty="0" smtClean="0"/>
              <a:t>, </a:t>
            </a:r>
            <a:r>
              <a:rPr lang="ru-RU" dirty="0" err="1" smtClean="0"/>
              <a:t>підшукування</a:t>
            </a:r>
            <a:r>
              <a:rPr lang="ru-RU" dirty="0" smtClean="0"/>
              <a:t> </a:t>
            </a:r>
            <a:r>
              <a:rPr lang="ru-RU" dirty="0" err="1" smtClean="0"/>
              <a:t>співучасника</a:t>
            </a:r>
            <a:r>
              <a:rPr lang="ru-RU" dirty="0" smtClean="0"/>
              <a:t>, </a:t>
            </a:r>
            <a:r>
              <a:rPr lang="ru-RU" dirty="0" err="1" smtClean="0"/>
              <a:t>придбання</a:t>
            </a:r>
            <a:r>
              <a:rPr lang="ru-RU" dirty="0" smtClean="0"/>
              <a:t> </a:t>
            </a:r>
            <a:r>
              <a:rPr lang="ru-RU" dirty="0" err="1" smtClean="0"/>
              <a:t>необхідного</a:t>
            </a:r>
            <a:r>
              <a:rPr lang="ru-RU" dirty="0" smtClean="0"/>
              <a:t> </a:t>
            </a:r>
            <a:r>
              <a:rPr lang="ru-RU" dirty="0" err="1" smtClean="0"/>
              <a:t>знаряддя</a:t>
            </a:r>
            <a:r>
              <a:rPr lang="ru-RU" dirty="0" smtClean="0"/>
              <a:t> й </a:t>
            </a:r>
            <a:r>
              <a:rPr lang="ru-RU" dirty="0" err="1" smtClean="0"/>
              <a:t>засобів</a:t>
            </a:r>
            <a:r>
              <a:rPr lang="ru-RU" dirty="0" smtClean="0"/>
              <a:t> </a:t>
            </a:r>
            <a:r>
              <a:rPr lang="ru-RU" dirty="0" err="1" smtClean="0"/>
              <a:t>тощо</a:t>
            </a:r>
            <a:r>
              <a:rPr lang="ru-RU" dirty="0" smtClean="0"/>
              <a:t>. Якщо ж особа </a:t>
            </a:r>
            <a:r>
              <a:rPr lang="ru-RU" dirty="0" err="1" smtClean="0"/>
              <a:t>вже</a:t>
            </a:r>
            <a:r>
              <a:rPr lang="ru-RU" dirty="0" smtClean="0"/>
              <a:t> </a:t>
            </a:r>
            <a:r>
              <a:rPr lang="ru-RU" dirty="0" err="1" smtClean="0"/>
              <a:t>розпочала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, </a:t>
            </a:r>
            <a:r>
              <a:rPr lang="ru-RU" dirty="0" err="1" smtClean="0"/>
              <a:t>безпосередньо</a:t>
            </a:r>
            <a:r>
              <a:rPr lang="ru-RU" dirty="0" smtClean="0"/>
              <a:t> </a:t>
            </a:r>
            <a:r>
              <a:rPr lang="ru-RU" dirty="0" err="1" smtClean="0"/>
              <a:t>спрямовані</a:t>
            </a:r>
            <a:r>
              <a:rPr lang="ru-RU" dirty="0" smtClean="0"/>
              <a:t> на </a:t>
            </a:r>
            <a:r>
              <a:rPr lang="ru-RU" dirty="0" err="1" smtClean="0"/>
              <a:t>скоєння</a:t>
            </a:r>
            <a:r>
              <a:rPr lang="ru-RU" dirty="0" smtClean="0"/>
              <a:t> </a:t>
            </a:r>
            <a:r>
              <a:rPr lang="ru-RU" dirty="0" err="1" smtClean="0"/>
              <a:t>злочину</a:t>
            </a:r>
            <a:r>
              <a:rPr lang="ru-RU" dirty="0" smtClean="0"/>
              <a:t>, </a:t>
            </a:r>
            <a:r>
              <a:rPr lang="ru-RU" dirty="0" err="1" smtClean="0"/>
              <a:t>але</a:t>
            </a:r>
            <a:r>
              <a:rPr lang="ru-RU" dirty="0" smtClean="0"/>
              <a:t> не довела справу до </a:t>
            </a:r>
            <a:r>
              <a:rPr lang="ru-RU" dirty="0" err="1" smtClean="0"/>
              <a:t>кінця</a:t>
            </a:r>
            <a:r>
              <a:rPr lang="ru-RU" dirty="0" smtClean="0"/>
              <a:t> </a:t>
            </a:r>
            <a:r>
              <a:rPr lang="ru-RU" dirty="0" err="1" smtClean="0"/>
              <a:t>внаслідок</a:t>
            </a:r>
            <a:r>
              <a:rPr lang="ru-RU" dirty="0" smtClean="0"/>
              <a:t> </a:t>
            </a:r>
            <a:r>
              <a:rPr lang="ru-RU" dirty="0" err="1" smtClean="0"/>
              <a:t>обста­вин</a:t>
            </a:r>
            <a:r>
              <a:rPr lang="ru-RU" dirty="0" smtClean="0"/>
              <a:t>, що не </a:t>
            </a:r>
            <a:r>
              <a:rPr lang="ru-RU" dirty="0" err="1" smtClean="0"/>
              <a:t>залежать</a:t>
            </a:r>
            <a:r>
              <a:rPr lang="ru-RU" dirty="0" smtClean="0"/>
              <a:t> </a:t>
            </a:r>
            <a:r>
              <a:rPr lang="ru-RU" dirty="0" err="1" smtClean="0"/>
              <a:t>віл</a:t>
            </a:r>
            <a:r>
              <a:rPr lang="ru-RU" dirty="0" smtClean="0"/>
              <a:t> </a:t>
            </a:r>
            <a:r>
              <a:rPr lang="ru-RU" dirty="0" err="1" smtClean="0"/>
              <a:t>неї</a:t>
            </a:r>
            <a:r>
              <a:rPr lang="ru-RU" dirty="0" smtClean="0"/>
              <a:t>, </a:t>
            </a:r>
            <a:r>
              <a:rPr lang="ru-RU" dirty="0" err="1" smtClean="0"/>
              <a:t>ідеться</a:t>
            </a:r>
            <a:r>
              <a:rPr lang="ru-RU" dirty="0" smtClean="0"/>
              <a:t> про замах на </a:t>
            </a:r>
            <a:r>
              <a:rPr lang="ru-RU" dirty="0" err="1" smtClean="0"/>
              <a:t>злочин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sz="3200" b="1" i="1" dirty="0" smtClean="0">
                <a:solidFill>
                  <a:schemeClr val="tx2">
                    <a:lumMod val="50000"/>
                  </a:schemeClr>
                </a:solidFill>
              </a:rPr>
              <a:t>Особа, яка </a:t>
            </a:r>
            <a:r>
              <a:rPr lang="ru-RU" sz="3200" b="1" i="1" dirty="0" err="1" smtClean="0">
                <a:solidFill>
                  <a:schemeClr val="tx2">
                    <a:lumMod val="50000"/>
                  </a:schemeClr>
                </a:solidFill>
              </a:rPr>
              <a:t>скоює</a:t>
            </a:r>
            <a:r>
              <a:rPr lang="ru-RU" sz="32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50000"/>
                  </a:schemeClr>
                </a:solidFill>
              </a:rPr>
              <a:t>злочин</a:t>
            </a:r>
            <a:r>
              <a:rPr lang="ru-RU" sz="3200" b="1" i="1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3200" b="1" i="1" dirty="0" err="1" smtClean="0">
                <a:solidFill>
                  <a:schemeClr val="tx2">
                    <a:lumMod val="50000"/>
                  </a:schemeClr>
                </a:solidFill>
              </a:rPr>
              <a:t>підлягає</a:t>
            </a:r>
            <a:r>
              <a:rPr lang="ru-RU" sz="32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50000"/>
                  </a:schemeClr>
                </a:solidFill>
              </a:rPr>
              <a:t>кримінальній</a:t>
            </a:r>
            <a:r>
              <a:rPr lang="ru-RU" sz="32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50000"/>
                  </a:schemeClr>
                </a:solidFill>
              </a:rPr>
              <a:t>відповідальності</a:t>
            </a:r>
            <a:r>
              <a:rPr lang="ru-RU" sz="32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50000"/>
                  </a:schemeClr>
                </a:solidFill>
              </a:rPr>
              <a:t>навіть</a:t>
            </a:r>
            <a:r>
              <a:rPr lang="ru-RU" sz="32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50000"/>
                  </a:schemeClr>
                </a:solidFill>
              </a:rPr>
              <a:t>тоді</a:t>
            </a:r>
            <a:r>
              <a:rPr lang="ru-RU" sz="3200" b="1" i="1" dirty="0" smtClean="0">
                <a:solidFill>
                  <a:schemeClr val="tx2">
                    <a:lumMod val="50000"/>
                  </a:schemeClr>
                </a:solidFill>
              </a:rPr>
              <a:t>, коли вона не </a:t>
            </a:r>
            <a:r>
              <a:rPr lang="ru-RU" sz="3200" b="1" i="1" dirty="0" err="1" smtClean="0">
                <a:solidFill>
                  <a:schemeClr val="tx2">
                    <a:lumMod val="50000"/>
                  </a:schemeClr>
                </a:solidFill>
              </a:rPr>
              <a:t>встигла</a:t>
            </a:r>
            <a:r>
              <a:rPr lang="ru-RU" sz="32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50000"/>
                  </a:schemeClr>
                </a:solidFill>
              </a:rPr>
              <a:t>закінчити</a:t>
            </a:r>
            <a:r>
              <a:rPr lang="ru-RU" sz="32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50000"/>
                  </a:schemeClr>
                </a:solidFill>
              </a:rPr>
              <a:t>почату</a:t>
            </a:r>
            <a:r>
              <a:rPr lang="ru-RU" sz="3200" b="1" i="1" dirty="0" smtClean="0">
                <a:solidFill>
                  <a:schemeClr val="tx2">
                    <a:lumMod val="50000"/>
                  </a:schemeClr>
                </a:solidFill>
              </a:rPr>
              <a:t> справу</a:t>
            </a:r>
            <a:r>
              <a:rPr lang="ru-RU" dirty="0" smtClean="0"/>
              <a:t>. Якщо </a:t>
            </a:r>
            <a:r>
              <a:rPr lang="ru-RU" dirty="0" err="1" smtClean="0"/>
              <a:t>злочин</a:t>
            </a:r>
            <a:r>
              <a:rPr lang="ru-RU" dirty="0" smtClean="0"/>
              <a:t> не доведено до </a:t>
            </a:r>
            <a:r>
              <a:rPr lang="ru-RU" dirty="0" err="1" smtClean="0"/>
              <a:t>кінця</a:t>
            </a:r>
            <a:r>
              <a:rPr lang="ru-RU" dirty="0" smtClean="0"/>
              <a:t> з причин, </a:t>
            </a:r>
            <a:r>
              <a:rPr lang="ru-RU" dirty="0" err="1" smtClean="0"/>
              <a:t>які</a:t>
            </a:r>
            <a:r>
              <a:rPr lang="ru-RU" dirty="0" smtClean="0"/>
              <a:t> не </a:t>
            </a:r>
            <a:r>
              <a:rPr lang="ru-RU" dirty="0" err="1" smtClean="0"/>
              <a:t>залежать</a:t>
            </a:r>
            <a:r>
              <a:rPr lang="ru-RU" dirty="0" smtClean="0"/>
              <a:t> від </a:t>
            </a:r>
            <a:r>
              <a:rPr lang="ru-RU" dirty="0" err="1" smtClean="0"/>
              <a:t>волі</a:t>
            </a:r>
            <a:r>
              <a:rPr lang="ru-RU" dirty="0" smtClean="0"/>
              <a:t> </a:t>
            </a:r>
            <a:r>
              <a:rPr lang="ru-RU" dirty="0" err="1" smtClean="0"/>
              <a:t>злочинця</a:t>
            </a:r>
            <a:r>
              <a:rPr lang="ru-RU" dirty="0" smtClean="0"/>
              <a:t>, </a:t>
            </a:r>
            <a:r>
              <a:rPr lang="ru-RU" dirty="0" err="1" smtClean="0"/>
              <a:t>він</a:t>
            </a:r>
            <a:r>
              <a:rPr lang="ru-RU" dirty="0" smtClean="0"/>
              <a:t> </a:t>
            </a:r>
            <a:r>
              <a:rPr lang="ru-RU" dirty="0" err="1" smtClean="0"/>
              <a:t>нестиме</a:t>
            </a:r>
            <a:r>
              <a:rPr lang="ru-RU" dirty="0" smtClean="0"/>
              <a:t> </a:t>
            </a:r>
            <a:r>
              <a:rPr lang="ru-RU" dirty="0" err="1" smtClean="0"/>
              <a:t>відповідальність</a:t>
            </a:r>
            <a:r>
              <a:rPr lang="ru-RU" dirty="0" smtClean="0"/>
              <a:t> за </a:t>
            </a:r>
            <a:r>
              <a:rPr lang="ru-RU" dirty="0" err="1" smtClean="0"/>
              <a:t>злочинні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. Суд, </a:t>
            </a:r>
            <a:r>
              <a:rPr lang="ru-RU" dirty="0" err="1" smtClean="0"/>
              <a:t>призначаючи</a:t>
            </a:r>
            <a:r>
              <a:rPr lang="ru-RU" dirty="0" smtClean="0"/>
              <a:t> </a:t>
            </a:r>
            <a:r>
              <a:rPr lang="ru-RU" dirty="0" err="1" smtClean="0"/>
              <a:t>йому</a:t>
            </a:r>
            <a:r>
              <a:rPr lang="ru-RU" dirty="0" smtClean="0"/>
              <a:t> </a:t>
            </a:r>
            <a:r>
              <a:rPr lang="ru-RU" dirty="0" err="1" smtClean="0"/>
              <a:t>покарання</a:t>
            </a:r>
            <a:r>
              <a:rPr lang="ru-RU" dirty="0" smtClean="0"/>
              <a:t>, </a:t>
            </a:r>
            <a:r>
              <a:rPr lang="ru-RU" dirty="0" err="1" smtClean="0"/>
              <a:t>ураховує</a:t>
            </a:r>
            <a:r>
              <a:rPr lang="ru-RU" dirty="0" smtClean="0"/>
              <a:t>, що </a:t>
            </a:r>
            <a:r>
              <a:rPr lang="ru-RU" dirty="0" err="1" smtClean="0"/>
              <a:t>шкідливі</a:t>
            </a:r>
            <a:r>
              <a:rPr lang="ru-RU" dirty="0" smtClean="0"/>
              <a:t> </a:t>
            </a:r>
            <a:r>
              <a:rPr lang="ru-RU" dirty="0" err="1" smtClean="0"/>
              <a:t>наслідки</a:t>
            </a:r>
            <a:r>
              <a:rPr lang="ru-RU" dirty="0" smtClean="0"/>
              <a:t> не настали, і, </a:t>
            </a:r>
            <a:r>
              <a:rPr lang="ru-RU" dirty="0" err="1" smtClean="0"/>
              <a:t>залежно</a:t>
            </a:r>
            <a:r>
              <a:rPr lang="ru-RU" dirty="0" smtClean="0"/>
              <a:t> від </a:t>
            </a:r>
            <a:r>
              <a:rPr lang="ru-RU" dirty="0" err="1" smtClean="0"/>
              <a:t>стадії</a:t>
            </a:r>
            <a:r>
              <a:rPr lang="ru-RU" dirty="0" smtClean="0"/>
              <a:t>, на якій </a:t>
            </a:r>
            <a:r>
              <a:rPr lang="ru-RU" dirty="0" err="1" smtClean="0"/>
              <a:t>припинено</a:t>
            </a:r>
            <a:r>
              <a:rPr lang="ru-RU" dirty="0" smtClean="0"/>
              <a:t> </a:t>
            </a:r>
            <a:r>
              <a:rPr lang="ru-RU" dirty="0" err="1" smtClean="0"/>
              <a:t>злочин</a:t>
            </a:r>
            <a:r>
              <a:rPr lang="ru-RU" dirty="0" smtClean="0"/>
              <a:t>, </a:t>
            </a:r>
            <a:r>
              <a:rPr lang="ru-RU" dirty="0" err="1" smtClean="0"/>
              <a:t>призначає</a:t>
            </a:r>
            <a:r>
              <a:rPr lang="ru-RU" dirty="0" smtClean="0"/>
              <a:t> </a:t>
            </a:r>
            <a:r>
              <a:rPr lang="ru-RU" dirty="0" err="1" smtClean="0"/>
              <a:t>більш</a:t>
            </a:r>
            <a:r>
              <a:rPr lang="ru-RU" dirty="0" smtClean="0"/>
              <a:t> </a:t>
            </a:r>
            <a:r>
              <a:rPr lang="ru-RU" dirty="0" err="1" smtClean="0"/>
              <a:t>м’яке</a:t>
            </a:r>
            <a:r>
              <a:rPr lang="ru-RU" dirty="0" smtClean="0"/>
              <a:t> </a:t>
            </a:r>
            <a:r>
              <a:rPr lang="ru-RU" dirty="0" err="1" smtClean="0"/>
              <a:t>покарання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357298"/>
            <a:ext cx="8229600" cy="603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2. </a:t>
            </a:r>
            <a:r>
              <a:rPr lang="ru-RU" dirty="0" err="1" smtClean="0"/>
              <a:t>Стадії</a:t>
            </a:r>
            <a:r>
              <a:rPr lang="ru-RU" dirty="0" smtClean="0"/>
              <a:t> </a:t>
            </a:r>
            <a:r>
              <a:rPr lang="ru-RU" dirty="0" err="1" smtClean="0"/>
              <a:t>скоєння</a:t>
            </a:r>
            <a:r>
              <a:rPr lang="ru-RU" dirty="0" smtClean="0"/>
              <a:t> </a:t>
            </a:r>
            <a:r>
              <a:rPr lang="ru-RU" dirty="0" err="1" smtClean="0"/>
              <a:t>злочину</a:t>
            </a:r>
            <a:r>
              <a:rPr lang="ru-RU" dirty="0" smtClean="0"/>
              <a:t>. </a:t>
            </a:r>
            <a:r>
              <a:rPr lang="ru-RU" dirty="0" err="1" smtClean="0"/>
              <a:t>Добровільна</a:t>
            </a:r>
            <a:r>
              <a:rPr lang="ru-RU" dirty="0" smtClean="0"/>
              <a:t> </a:t>
            </a:r>
            <a:r>
              <a:rPr lang="ru-RU" dirty="0" err="1" smtClean="0"/>
              <a:t>відмова</a:t>
            </a:r>
            <a:r>
              <a:rPr lang="ru-RU" dirty="0" smtClean="0"/>
              <a:t> від </a:t>
            </a:r>
            <a:r>
              <a:rPr lang="ru-RU" dirty="0" err="1" smtClean="0"/>
              <a:t>злочину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age16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928794" y="1285860"/>
            <a:ext cx="5616398" cy="3643338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457200" y="1357298"/>
            <a:ext cx="4038600" cy="3429025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 smtClean="0"/>
              <a:t>Багато</a:t>
            </a:r>
            <a:r>
              <a:rPr lang="ru-RU" dirty="0" smtClean="0"/>
              <a:t> </a:t>
            </a:r>
            <a:r>
              <a:rPr lang="ru-RU" dirty="0" err="1" smtClean="0"/>
              <a:t>злочинів</a:t>
            </a:r>
            <a:r>
              <a:rPr lang="ru-RU" dirty="0" smtClean="0"/>
              <a:t> </a:t>
            </a:r>
            <a:r>
              <a:rPr lang="ru-RU" dirty="0" err="1" smtClean="0"/>
              <a:t>скоюють</a:t>
            </a:r>
            <a:r>
              <a:rPr lang="ru-RU" dirty="0" smtClean="0"/>
              <a:t> не </a:t>
            </a:r>
            <a:r>
              <a:rPr lang="ru-RU" dirty="0" err="1" smtClean="0"/>
              <a:t>одноособово</a:t>
            </a:r>
            <a:r>
              <a:rPr lang="ru-RU" dirty="0" smtClean="0"/>
              <a:t>, а за </a:t>
            </a:r>
            <a:r>
              <a:rPr lang="ru-RU" dirty="0" err="1" smtClean="0"/>
              <a:t>участю</a:t>
            </a:r>
            <a:r>
              <a:rPr lang="ru-RU" dirty="0" smtClean="0"/>
              <a:t> </a:t>
            </a:r>
            <a:r>
              <a:rPr lang="ru-RU" dirty="0" err="1" smtClean="0"/>
              <a:t>кількох</a:t>
            </a:r>
            <a:r>
              <a:rPr lang="ru-RU" dirty="0" smtClean="0"/>
              <a:t> </a:t>
            </a:r>
            <a:r>
              <a:rPr lang="ru-RU" dirty="0" err="1" smtClean="0"/>
              <a:t>злочинців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діють</a:t>
            </a:r>
            <a:r>
              <a:rPr lang="ru-RU" dirty="0" smtClean="0"/>
              <a:t> </a:t>
            </a:r>
            <a:r>
              <a:rPr lang="ru-RU" dirty="0" err="1" smtClean="0"/>
              <a:t>спільно</a:t>
            </a:r>
            <a:r>
              <a:rPr lang="ru-RU" dirty="0" smtClean="0"/>
              <a:t>. </a:t>
            </a:r>
            <a:r>
              <a:rPr lang="ru-RU" dirty="0" err="1" smtClean="0"/>
              <a:t>Кожний</a:t>
            </a:r>
            <a:r>
              <a:rPr lang="ru-RU" dirty="0" smtClean="0"/>
              <a:t> з </a:t>
            </a:r>
            <a:r>
              <a:rPr lang="ru-RU" dirty="0" err="1" smtClean="0"/>
              <a:t>учасників</a:t>
            </a:r>
            <a:r>
              <a:rPr lang="ru-RU" dirty="0" smtClean="0"/>
              <a:t> </a:t>
            </a:r>
            <a:r>
              <a:rPr lang="ru-RU" dirty="0" err="1" smtClean="0"/>
              <a:t>злочину</a:t>
            </a:r>
            <a:r>
              <a:rPr lang="ru-RU" dirty="0" smtClean="0"/>
              <a:t> в </a:t>
            </a:r>
            <a:r>
              <a:rPr lang="ru-RU" dirty="0" err="1" smtClean="0"/>
              <a:t>разі</a:t>
            </a:r>
            <a:r>
              <a:rPr lang="ru-RU" dirty="0" smtClean="0"/>
              <a:t> </a:t>
            </a:r>
            <a:r>
              <a:rPr lang="ru-RU" dirty="0" err="1" smtClean="0"/>
              <a:t>скоєння</a:t>
            </a:r>
            <a:r>
              <a:rPr lang="ru-RU" dirty="0" smtClean="0"/>
              <a:t> його </a:t>
            </a:r>
            <a:r>
              <a:rPr lang="ru-RU" dirty="0" err="1" smtClean="0"/>
              <a:t>кількома</a:t>
            </a:r>
            <a:r>
              <a:rPr lang="ru-RU" dirty="0" smtClean="0"/>
              <a:t> особами є </a:t>
            </a:r>
            <a:r>
              <a:rPr lang="ru-RU" sz="2900" b="1" i="1" dirty="0" err="1" smtClean="0">
                <a:solidFill>
                  <a:schemeClr val="tx2">
                    <a:lumMod val="50000"/>
                  </a:schemeClr>
                </a:solidFill>
              </a:rPr>
              <a:t>співучасником</a:t>
            </a:r>
            <a:r>
              <a:rPr lang="ru-RU" dirty="0" smtClean="0"/>
              <a:t>. </a:t>
            </a:r>
            <a:r>
              <a:rPr lang="ru-RU" dirty="0" err="1" smtClean="0"/>
              <a:t>Кожний</a:t>
            </a:r>
            <a:r>
              <a:rPr lang="ru-RU" dirty="0" smtClean="0"/>
              <a:t> із </a:t>
            </a:r>
            <a:r>
              <a:rPr lang="ru-RU" dirty="0" err="1" smtClean="0"/>
              <a:t>співучасників</a:t>
            </a:r>
            <a:r>
              <a:rPr lang="ru-RU" dirty="0" smtClean="0"/>
              <a:t> відповідає за </a:t>
            </a:r>
            <a:r>
              <a:rPr lang="ru-RU" dirty="0" err="1" smtClean="0"/>
              <a:t>злочин</a:t>
            </a:r>
            <a:r>
              <a:rPr lang="ru-RU" dirty="0" smtClean="0"/>
              <a:t>, який </a:t>
            </a:r>
            <a:r>
              <a:rPr lang="ru-RU" dirty="0" err="1" smtClean="0"/>
              <a:t>скоїла</a:t>
            </a:r>
            <a:r>
              <a:rPr lang="ru-RU" dirty="0" smtClean="0"/>
              <a:t> вся </a:t>
            </a:r>
            <a:r>
              <a:rPr lang="ru-RU" dirty="0" err="1" smtClean="0"/>
              <a:t>група</a:t>
            </a:r>
            <a:r>
              <a:rPr lang="ru-RU" dirty="0" smtClean="0"/>
              <a:t>, </a:t>
            </a:r>
            <a:r>
              <a:rPr lang="ru-RU" dirty="0" err="1" smtClean="0"/>
              <a:t>хоча</a:t>
            </a:r>
            <a:r>
              <a:rPr lang="ru-RU" dirty="0" smtClean="0"/>
              <a:t> суд </a:t>
            </a:r>
            <a:r>
              <a:rPr lang="ru-RU" dirty="0" err="1" smtClean="0"/>
              <a:t>обов’язково</a:t>
            </a:r>
            <a:r>
              <a:rPr lang="ru-RU" dirty="0" smtClean="0"/>
              <a:t> </a:t>
            </a:r>
            <a:r>
              <a:rPr lang="ru-RU" dirty="0" err="1" smtClean="0"/>
              <a:t>врахує</a:t>
            </a:r>
            <a:r>
              <a:rPr lang="ru-RU" dirty="0" smtClean="0"/>
              <a:t> </a:t>
            </a:r>
            <a:r>
              <a:rPr lang="ru-RU" dirty="0" err="1" smtClean="0"/>
              <a:t>конкретні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 кожного з них.</a:t>
            </a:r>
            <a:endParaRPr lang="ru-RU" dirty="0"/>
          </a:p>
        </p:txBody>
      </p:sp>
      <p:pic>
        <p:nvPicPr>
          <p:cNvPr id="5" name="Содержимое 4" descr="image16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57752" y="1428736"/>
            <a:ext cx="3857652" cy="2786082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857256"/>
          </a:xfrm>
        </p:spPr>
        <p:txBody>
          <a:bodyPr/>
          <a:lstStyle/>
          <a:p>
            <a:pPr algn="ctr"/>
            <a:r>
              <a:rPr lang="ru-RU" dirty="0" smtClean="0"/>
              <a:t>3.Співучасть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457200" y="357166"/>
            <a:ext cx="8401080" cy="5650125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ru-RU" sz="4400" b="1" i="1" dirty="0" err="1" smtClean="0">
                <a:solidFill>
                  <a:schemeClr val="tx2">
                    <a:lumMod val="50000"/>
                  </a:schemeClr>
                </a:solidFill>
              </a:rPr>
              <a:t>Із</a:t>
            </a:r>
            <a:r>
              <a:rPr lang="ru-RU" sz="44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4400" b="1" i="1" dirty="0" err="1" smtClean="0">
                <a:solidFill>
                  <a:schemeClr val="tx2">
                    <a:lumMod val="50000"/>
                  </a:schemeClr>
                </a:solidFill>
              </a:rPr>
              <a:t>Кримінального</a:t>
            </a:r>
            <a:r>
              <a:rPr lang="ru-RU" sz="4400" b="1" i="1" dirty="0" smtClean="0">
                <a:solidFill>
                  <a:schemeClr val="tx2">
                    <a:lumMod val="50000"/>
                  </a:schemeClr>
                </a:solidFill>
              </a:rPr>
              <a:t> кодексу України</a:t>
            </a:r>
          </a:p>
          <a:p>
            <a:r>
              <a:rPr lang="ru-RU" dirty="0" err="1" smtClean="0"/>
              <a:t>Стаття</a:t>
            </a:r>
            <a:r>
              <a:rPr lang="ru-RU" dirty="0" smtClean="0"/>
              <a:t> 11. Поняття </a:t>
            </a:r>
            <a:r>
              <a:rPr lang="ru-RU" dirty="0" err="1" smtClean="0"/>
              <a:t>злочину</a:t>
            </a:r>
            <a:endParaRPr lang="ru-RU" dirty="0" smtClean="0"/>
          </a:p>
          <a:p>
            <a:r>
              <a:rPr lang="ru-RU" dirty="0" smtClean="0"/>
              <a:t>1. </a:t>
            </a:r>
            <a:r>
              <a:rPr lang="ru-RU" dirty="0" err="1" smtClean="0"/>
              <a:t>Злочином</a:t>
            </a:r>
            <a:r>
              <a:rPr lang="ru-RU" dirty="0" smtClean="0"/>
              <a:t> є </a:t>
            </a:r>
            <a:r>
              <a:rPr lang="ru-RU" dirty="0" err="1" smtClean="0"/>
              <a:t>передбачене</a:t>
            </a:r>
            <a:r>
              <a:rPr lang="ru-RU" dirty="0" smtClean="0"/>
              <a:t> </a:t>
            </a:r>
            <a:r>
              <a:rPr lang="ru-RU" dirty="0" err="1" smtClean="0"/>
              <a:t>цим</a:t>
            </a:r>
            <a:r>
              <a:rPr lang="ru-RU" dirty="0" smtClean="0"/>
              <a:t> Кодексом </a:t>
            </a:r>
            <a:r>
              <a:rPr lang="ru-RU" dirty="0" err="1" smtClean="0"/>
              <a:t>суспільно</a:t>
            </a:r>
            <a:r>
              <a:rPr lang="ru-RU" dirty="0" smtClean="0"/>
              <a:t> </a:t>
            </a:r>
            <a:r>
              <a:rPr lang="ru-RU" dirty="0" err="1" smtClean="0"/>
              <a:t>небез­печне</a:t>
            </a:r>
            <a:r>
              <a:rPr lang="ru-RU" dirty="0" smtClean="0"/>
              <a:t> </a:t>
            </a:r>
            <a:r>
              <a:rPr lang="ru-RU" dirty="0" err="1" smtClean="0"/>
              <a:t>винне</a:t>
            </a:r>
            <a:r>
              <a:rPr lang="ru-RU" dirty="0" smtClean="0"/>
              <a:t> </a:t>
            </a:r>
            <a:r>
              <a:rPr lang="ru-RU" dirty="0" err="1" smtClean="0"/>
              <a:t>діяння</a:t>
            </a:r>
            <a:r>
              <a:rPr lang="ru-RU" dirty="0" smtClean="0"/>
              <a:t> (</a:t>
            </a:r>
            <a:r>
              <a:rPr lang="ru-RU" dirty="0" err="1" smtClean="0"/>
              <a:t>дія</a:t>
            </a:r>
            <a:r>
              <a:rPr lang="ru-RU" dirty="0" smtClean="0"/>
              <a:t> або </a:t>
            </a:r>
            <a:r>
              <a:rPr lang="ru-RU" dirty="0" err="1" smtClean="0"/>
              <a:t>бездіяльність</a:t>
            </a:r>
            <a:r>
              <a:rPr lang="ru-RU" dirty="0" smtClean="0"/>
              <a:t>), </a:t>
            </a:r>
            <a:r>
              <a:rPr lang="ru-RU" dirty="0" err="1" smtClean="0"/>
              <a:t>скоєне</a:t>
            </a:r>
            <a:r>
              <a:rPr lang="ru-RU" dirty="0" smtClean="0"/>
              <a:t> </a:t>
            </a:r>
            <a:r>
              <a:rPr lang="ru-RU" dirty="0" err="1" smtClean="0"/>
              <a:t>суб’єктом</a:t>
            </a:r>
            <a:r>
              <a:rPr lang="ru-RU" dirty="0" smtClean="0"/>
              <a:t> </a:t>
            </a:r>
            <a:r>
              <a:rPr lang="ru-RU" dirty="0" err="1" smtClean="0"/>
              <a:t>злочину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2. Не є </a:t>
            </a:r>
            <a:r>
              <a:rPr lang="ru-RU" dirty="0" err="1" smtClean="0"/>
              <a:t>злочином</a:t>
            </a:r>
            <a:r>
              <a:rPr lang="ru-RU" dirty="0" smtClean="0"/>
              <a:t> </a:t>
            </a:r>
            <a:r>
              <a:rPr lang="ru-RU" dirty="0" err="1" smtClean="0"/>
              <a:t>дія</a:t>
            </a:r>
            <a:r>
              <a:rPr lang="ru-RU" dirty="0" smtClean="0"/>
              <a:t> або </a:t>
            </a:r>
            <a:r>
              <a:rPr lang="ru-RU" dirty="0" err="1" smtClean="0"/>
              <a:t>бездіяльність</a:t>
            </a:r>
            <a:r>
              <a:rPr lang="ru-RU" dirty="0" smtClean="0"/>
              <a:t>, яка </a:t>
            </a:r>
            <a:r>
              <a:rPr lang="ru-RU" dirty="0" err="1" smtClean="0"/>
              <a:t>хоча</a:t>
            </a:r>
            <a:r>
              <a:rPr lang="ru-RU" dirty="0" smtClean="0"/>
              <a:t> формально і </a:t>
            </a:r>
            <a:r>
              <a:rPr lang="ru-RU" dirty="0" err="1" smtClean="0"/>
              <a:t>містить</a:t>
            </a:r>
            <a:r>
              <a:rPr lang="ru-RU" dirty="0" smtClean="0"/>
              <a:t> </a:t>
            </a:r>
            <a:r>
              <a:rPr lang="ru-RU" dirty="0" err="1" smtClean="0"/>
              <a:t>ознаки</a:t>
            </a:r>
            <a:r>
              <a:rPr lang="ru-RU" dirty="0" smtClean="0"/>
              <a:t> </a:t>
            </a:r>
            <a:r>
              <a:rPr lang="ru-RU" dirty="0" err="1" smtClean="0"/>
              <a:t>будь-якого</a:t>
            </a:r>
            <a:r>
              <a:rPr lang="ru-RU" dirty="0" smtClean="0"/>
              <a:t> </a:t>
            </a:r>
            <a:r>
              <a:rPr lang="ru-RU" dirty="0" err="1" smtClean="0"/>
              <a:t>діяння</a:t>
            </a:r>
            <a:r>
              <a:rPr lang="ru-RU" dirty="0" smtClean="0"/>
              <a:t>, </a:t>
            </a:r>
            <a:r>
              <a:rPr lang="ru-RU" dirty="0" err="1" smtClean="0"/>
              <a:t>передбаченого</a:t>
            </a:r>
            <a:r>
              <a:rPr lang="ru-RU" dirty="0" smtClean="0"/>
              <a:t> </a:t>
            </a:r>
            <a:r>
              <a:rPr lang="ru-RU" dirty="0" err="1" smtClean="0"/>
              <a:t>цим</a:t>
            </a:r>
            <a:r>
              <a:rPr lang="ru-RU" dirty="0" smtClean="0"/>
              <a:t> Кодек­сом, </a:t>
            </a:r>
            <a:r>
              <a:rPr lang="ru-RU" dirty="0" err="1" smtClean="0"/>
              <a:t>але</a:t>
            </a:r>
            <a:r>
              <a:rPr lang="ru-RU" dirty="0" smtClean="0"/>
              <a:t> через </a:t>
            </a:r>
            <a:r>
              <a:rPr lang="ru-RU" dirty="0" err="1" smtClean="0"/>
              <a:t>малозначність</a:t>
            </a:r>
            <a:r>
              <a:rPr lang="ru-RU" dirty="0" smtClean="0"/>
              <a:t> не становить </a:t>
            </a:r>
            <a:r>
              <a:rPr lang="ru-RU" dirty="0" err="1" smtClean="0"/>
              <a:t>суспільної</a:t>
            </a:r>
            <a:r>
              <a:rPr lang="ru-RU" dirty="0" smtClean="0"/>
              <a:t> </a:t>
            </a:r>
            <a:r>
              <a:rPr lang="ru-RU" dirty="0" err="1" smtClean="0"/>
              <a:t>небезпеки</a:t>
            </a:r>
            <a:r>
              <a:rPr lang="ru-RU" dirty="0" smtClean="0"/>
              <a:t>, </a:t>
            </a:r>
            <a:r>
              <a:rPr lang="ru-RU" dirty="0" err="1" smtClean="0"/>
              <a:t>тобто</a:t>
            </a:r>
            <a:r>
              <a:rPr lang="ru-RU" dirty="0" smtClean="0"/>
              <a:t> не </a:t>
            </a:r>
            <a:r>
              <a:rPr lang="ru-RU" dirty="0" err="1" smtClean="0"/>
              <a:t>заподіяла</a:t>
            </a:r>
            <a:r>
              <a:rPr lang="ru-RU" dirty="0" smtClean="0"/>
              <a:t> і не могла </a:t>
            </a:r>
            <a:r>
              <a:rPr lang="ru-RU" dirty="0" err="1" smtClean="0"/>
              <a:t>заподіяти</a:t>
            </a:r>
            <a:r>
              <a:rPr lang="ru-RU" dirty="0" smtClean="0"/>
              <a:t> </a:t>
            </a:r>
            <a:r>
              <a:rPr lang="ru-RU" dirty="0" err="1" smtClean="0"/>
              <a:t>істотної</a:t>
            </a:r>
            <a:r>
              <a:rPr lang="ru-RU" dirty="0" smtClean="0"/>
              <a:t> </a:t>
            </a:r>
            <a:r>
              <a:rPr lang="ru-RU" dirty="0" err="1" smtClean="0"/>
              <a:t>шкоди</a:t>
            </a:r>
            <a:r>
              <a:rPr lang="ru-RU" dirty="0" smtClean="0"/>
              <a:t> </a:t>
            </a:r>
            <a:r>
              <a:rPr lang="ru-RU" dirty="0" err="1" smtClean="0"/>
              <a:t>фізич­ній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юридичній</a:t>
            </a:r>
            <a:r>
              <a:rPr lang="ru-RU" dirty="0" smtClean="0"/>
              <a:t> </a:t>
            </a:r>
            <a:r>
              <a:rPr lang="ru-RU" dirty="0" err="1" smtClean="0"/>
              <a:t>особі</a:t>
            </a:r>
            <a:r>
              <a:rPr lang="ru-RU" dirty="0" smtClean="0"/>
              <a:t>, </a:t>
            </a:r>
            <a:r>
              <a:rPr lang="ru-RU" dirty="0" err="1" smtClean="0"/>
              <a:t>суспільству</a:t>
            </a:r>
            <a:r>
              <a:rPr lang="ru-RU" dirty="0" smtClean="0"/>
              <a:t> або </a:t>
            </a:r>
            <a:r>
              <a:rPr lang="ru-RU" dirty="0" err="1" smtClean="0"/>
              <a:t>державі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Стаття</a:t>
            </a:r>
            <a:r>
              <a:rPr lang="ru-RU" dirty="0" smtClean="0"/>
              <a:t> 14. </a:t>
            </a:r>
            <a:r>
              <a:rPr lang="ru-RU" dirty="0" err="1" smtClean="0"/>
              <a:t>Готування</a:t>
            </a:r>
            <a:r>
              <a:rPr lang="ru-RU" dirty="0" smtClean="0"/>
              <a:t> до </a:t>
            </a:r>
            <a:r>
              <a:rPr lang="ru-RU" dirty="0" err="1" smtClean="0"/>
              <a:t>злочину</a:t>
            </a:r>
            <a:endParaRPr lang="ru-RU" dirty="0" smtClean="0"/>
          </a:p>
          <a:p>
            <a:r>
              <a:rPr lang="ru-RU" dirty="0" smtClean="0"/>
              <a:t>1. </a:t>
            </a:r>
            <a:r>
              <a:rPr lang="ru-RU" dirty="0" err="1" smtClean="0"/>
              <a:t>Готуванням</a:t>
            </a:r>
            <a:r>
              <a:rPr lang="ru-RU" dirty="0" smtClean="0"/>
              <a:t> до </a:t>
            </a:r>
            <a:r>
              <a:rPr lang="ru-RU" dirty="0" err="1" smtClean="0"/>
              <a:t>злочину</a:t>
            </a:r>
            <a:r>
              <a:rPr lang="ru-RU" dirty="0" smtClean="0"/>
              <a:t> є </a:t>
            </a:r>
            <a:r>
              <a:rPr lang="ru-RU" dirty="0" err="1" smtClean="0"/>
              <a:t>підшукування</a:t>
            </a:r>
            <a:r>
              <a:rPr lang="ru-RU" dirty="0" smtClean="0"/>
              <a:t> або </a:t>
            </a:r>
            <a:r>
              <a:rPr lang="ru-RU" dirty="0" err="1" smtClean="0"/>
              <a:t>пристосування</a:t>
            </a:r>
            <a:r>
              <a:rPr lang="ru-RU" dirty="0" smtClean="0"/>
              <a:t> </a:t>
            </a:r>
            <a:r>
              <a:rPr lang="ru-RU" dirty="0" err="1" smtClean="0"/>
              <a:t>засобів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знарядь</a:t>
            </a:r>
            <a:r>
              <a:rPr lang="ru-RU" dirty="0" smtClean="0"/>
              <a:t>, </a:t>
            </a:r>
            <a:r>
              <a:rPr lang="ru-RU" dirty="0" err="1" smtClean="0"/>
              <a:t>підшукування</a:t>
            </a:r>
            <a:r>
              <a:rPr lang="ru-RU" dirty="0" smtClean="0"/>
              <a:t> </a:t>
            </a:r>
            <a:r>
              <a:rPr lang="ru-RU" dirty="0" err="1" smtClean="0"/>
              <a:t>співучасників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змова</a:t>
            </a:r>
            <a:r>
              <a:rPr lang="ru-RU" dirty="0" smtClean="0"/>
              <a:t> на </a:t>
            </a:r>
            <a:r>
              <a:rPr lang="ru-RU" dirty="0" err="1" smtClean="0"/>
              <a:t>скоєння</a:t>
            </a:r>
            <a:r>
              <a:rPr lang="ru-RU" dirty="0" smtClean="0"/>
              <a:t> </a:t>
            </a:r>
            <a:r>
              <a:rPr lang="ru-RU" dirty="0" err="1" smtClean="0"/>
              <a:t>злочину</a:t>
            </a:r>
            <a:r>
              <a:rPr lang="ru-RU" dirty="0" smtClean="0"/>
              <a:t>, </a:t>
            </a:r>
            <a:r>
              <a:rPr lang="ru-RU" dirty="0" err="1" smtClean="0"/>
              <a:t>усунення</a:t>
            </a:r>
            <a:r>
              <a:rPr lang="ru-RU" dirty="0" smtClean="0"/>
              <a:t> </a:t>
            </a:r>
            <a:r>
              <a:rPr lang="ru-RU" dirty="0" err="1" smtClean="0"/>
              <a:t>перешкод</a:t>
            </a:r>
            <a:r>
              <a:rPr lang="ru-RU" dirty="0" smtClean="0"/>
              <a:t>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інше</a:t>
            </a:r>
            <a:r>
              <a:rPr lang="ru-RU" dirty="0" smtClean="0"/>
              <a:t> </a:t>
            </a:r>
            <a:r>
              <a:rPr lang="ru-RU" dirty="0" err="1" smtClean="0"/>
              <a:t>умисне</a:t>
            </a:r>
            <a:r>
              <a:rPr lang="ru-RU" dirty="0" smtClean="0"/>
              <a:t> </a:t>
            </a:r>
            <a:r>
              <a:rPr lang="ru-RU" dirty="0" err="1" smtClean="0"/>
              <a:t>створення</a:t>
            </a:r>
            <a:r>
              <a:rPr lang="ru-RU" dirty="0" smtClean="0"/>
              <a:t> умов для </a:t>
            </a:r>
            <a:r>
              <a:rPr lang="ru-RU" dirty="0" err="1" smtClean="0"/>
              <a:t>скоєння</a:t>
            </a:r>
            <a:r>
              <a:rPr lang="ru-RU" dirty="0" smtClean="0"/>
              <a:t> </a:t>
            </a:r>
            <a:r>
              <a:rPr lang="ru-RU" dirty="0" err="1" smtClean="0"/>
              <a:t>злочину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2. </a:t>
            </a:r>
            <a:r>
              <a:rPr lang="ru-RU" dirty="0" err="1" smtClean="0"/>
              <a:t>Готування</a:t>
            </a:r>
            <a:r>
              <a:rPr lang="ru-RU" dirty="0" smtClean="0"/>
              <a:t> до </a:t>
            </a:r>
            <a:r>
              <a:rPr lang="ru-RU" dirty="0" err="1" smtClean="0"/>
              <a:t>злочину</a:t>
            </a:r>
            <a:r>
              <a:rPr lang="ru-RU" dirty="0" smtClean="0"/>
              <a:t> </a:t>
            </a:r>
            <a:r>
              <a:rPr lang="ru-RU" dirty="0" err="1" smtClean="0"/>
              <a:t>невеликої</a:t>
            </a:r>
            <a:r>
              <a:rPr lang="ru-RU" dirty="0" smtClean="0"/>
              <a:t> </a:t>
            </a:r>
            <a:r>
              <a:rPr lang="ru-RU" dirty="0" err="1" smtClean="0"/>
              <a:t>тяжкості</a:t>
            </a:r>
            <a:r>
              <a:rPr lang="ru-RU" dirty="0" smtClean="0"/>
              <a:t> не </a:t>
            </a:r>
            <a:r>
              <a:rPr lang="ru-RU" dirty="0" err="1" smtClean="0"/>
              <a:t>тягне</a:t>
            </a:r>
            <a:r>
              <a:rPr lang="ru-RU" dirty="0" smtClean="0"/>
              <a:t> за со­бою </a:t>
            </a:r>
            <a:r>
              <a:rPr lang="ru-RU" dirty="0" err="1" smtClean="0"/>
              <a:t>кримінальної</a:t>
            </a:r>
            <a:r>
              <a:rPr lang="ru-RU" dirty="0" smtClean="0"/>
              <a:t> </a:t>
            </a:r>
            <a:r>
              <a:rPr lang="ru-RU" dirty="0" err="1" smtClean="0"/>
              <a:t>відповідальності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Стаття</a:t>
            </a:r>
            <a:r>
              <a:rPr lang="ru-RU" dirty="0" smtClean="0"/>
              <a:t> 15. Замах на </a:t>
            </a:r>
            <a:r>
              <a:rPr lang="ru-RU" dirty="0" err="1" smtClean="0"/>
              <a:t>злочин</a:t>
            </a:r>
            <a:endParaRPr lang="ru-RU" dirty="0" smtClean="0"/>
          </a:p>
          <a:p>
            <a:r>
              <a:rPr lang="ru-RU" dirty="0" smtClean="0"/>
              <a:t>1. Замахом на </a:t>
            </a:r>
            <a:r>
              <a:rPr lang="ru-RU" dirty="0" err="1" smtClean="0"/>
              <a:t>злочин</a:t>
            </a:r>
            <a:r>
              <a:rPr lang="ru-RU" dirty="0" smtClean="0"/>
              <a:t> є </a:t>
            </a:r>
            <a:r>
              <a:rPr lang="ru-RU" dirty="0" err="1" smtClean="0"/>
              <a:t>скоєння</a:t>
            </a:r>
            <a:r>
              <a:rPr lang="ru-RU" dirty="0" smtClean="0"/>
              <a:t> особою з прямим </a:t>
            </a:r>
            <a:r>
              <a:rPr lang="ru-RU" dirty="0" err="1" smtClean="0"/>
              <a:t>умислом</a:t>
            </a:r>
            <a:r>
              <a:rPr lang="ru-RU" dirty="0" smtClean="0"/>
              <a:t> </a:t>
            </a:r>
            <a:r>
              <a:rPr lang="ru-RU" dirty="0" err="1" smtClean="0"/>
              <a:t>діяння</a:t>
            </a:r>
            <a:r>
              <a:rPr lang="ru-RU" dirty="0" smtClean="0"/>
              <a:t> (</a:t>
            </a:r>
            <a:r>
              <a:rPr lang="ru-RU" dirty="0" err="1" smtClean="0"/>
              <a:t>дії</a:t>
            </a:r>
            <a:r>
              <a:rPr lang="ru-RU" dirty="0" smtClean="0"/>
              <a:t> або </a:t>
            </a:r>
            <a:r>
              <a:rPr lang="ru-RU" dirty="0" err="1" smtClean="0"/>
              <a:t>бездіяльності</a:t>
            </a:r>
            <a:r>
              <a:rPr lang="ru-RU" dirty="0" smtClean="0"/>
              <a:t>), </a:t>
            </a:r>
            <a:r>
              <a:rPr lang="ru-RU" dirty="0" err="1" smtClean="0"/>
              <a:t>безпосередньо</a:t>
            </a:r>
            <a:r>
              <a:rPr lang="ru-RU" dirty="0" smtClean="0"/>
              <a:t> </a:t>
            </a:r>
            <a:r>
              <a:rPr lang="ru-RU" dirty="0" err="1" smtClean="0"/>
              <a:t>спрямованого</a:t>
            </a:r>
            <a:r>
              <a:rPr lang="ru-RU" dirty="0" smtClean="0"/>
              <a:t> на </a:t>
            </a:r>
            <a:r>
              <a:rPr lang="ru-RU" dirty="0" err="1" smtClean="0"/>
              <a:t>вчинення</a:t>
            </a:r>
            <a:r>
              <a:rPr lang="ru-RU" dirty="0" smtClean="0"/>
              <a:t> </a:t>
            </a:r>
            <a:r>
              <a:rPr lang="ru-RU" dirty="0" err="1" smtClean="0"/>
              <a:t>злочину</a:t>
            </a:r>
            <a:r>
              <a:rPr lang="ru-RU" dirty="0" smtClean="0"/>
              <a:t>, </a:t>
            </a:r>
            <a:r>
              <a:rPr lang="ru-RU" dirty="0" err="1" smtClean="0"/>
              <a:t>передбаченого</a:t>
            </a:r>
            <a:r>
              <a:rPr lang="ru-RU" dirty="0" smtClean="0"/>
              <a:t> </a:t>
            </a:r>
            <a:r>
              <a:rPr lang="ru-RU" dirty="0" err="1" smtClean="0"/>
              <a:t>відповідною</a:t>
            </a:r>
            <a:r>
              <a:rPr lang="ru-RU" dirty="0" smtClean="0"/>
              <a:t> </a:t>
            </a:r>
            <a:r>
              <a:rPr lang="ru-RU" dirty="0" err="1" smtClean="0"/>
              <a:t>статтею</a:t>
            </a:r>
            <a:r>
              <a:rPr lang="ru-RU" dirty="0" smtClean="0"/>
              <a:t> </a:t>
            </a:r>
            <a:r>
              <a:rPr lang="ru-RU" dirty="0" err="1" smtClean="0"/>
              <a:t>Особливої</a:t>
            </a:r>
            <a:r>
              <a:rPr lang="ru-RU" dirty="0" smtClean="0"/>
              <a:t> </a:t>
            </a:r>
            <a:r>
              <a:rPr lang="ru-RU" dirty="0" err="1" smtClean="0"/>
              <a:t>частини</a:t>
            </a:r>
            <a:r>
              <a:rPr lang="ru-RU" dirty="0" smtClean="0"/>
              <a:t> </a:t>
            </a:r>
            <a:r>
              <a:rPr lang="ru-RU" dirty="0" err="1" smtClean="0"/>
              <a:t>цього</a:t>
            </a:r>
            <a:r>
              <a:rPr lang="ru-RU" dirty="0" smtClean="0"/>
              <a:t> Кодексу, якщо при </a:t>
            </a:r>
            <a:r>
              <a:rPr lang="ru-RU" dirty="0" err="1" smtClean="0"/>
              <a:t>цьому</a:t>
            </a:r>
            <a:r>
              <a:rPr lang="ru-RU" dirty="0" smtClean="0"/>
              <a:t> </a:t>
            </a:r>
            <a:r>
              <a:rPr lang="ru-RU" dirty="0" err="1" smtClean="0"/>
              <a:t>злочин</a:t>
            </a:r>
            <a:r>
              <a:rPr lang="ru-RU" dirty="0" smtClean="0"/>
              <a:t> не </a:t>
            </a:r>
            <a:r>
              <a:rPr lang="ru-RU" dirty="0" err="1" smtClean="0"/>
              <a:t>було</a:t>
            </a:r>
            <a:r>
              <a:rPr lang="ru-RU" dirty="0" smtClean="0"/>
              <a:t> доведено до </a:t>
            </a:r>
            <a:r>
              <a:rPr lang="ru-RU" dirty="0" err="1" smtClean="0"/>
              <a:t>кінця</a:t>
            </a:r>
            <a:r>
              <a:rPr lang="ru-RU" dirty="0" smtClean="0"/>
              <a:t> з причин, що не </a:t>
            </a:r>
            <a:r>
              <a:rPr lang="ru-RU" dirty="0" err="1" smtClean="0"/>
              <a:t>залежали</a:t>
            </a:r>
            <a:r>
              <a:rPr lang="ru-RU" dirty="0" smtClean="0"/>
              <a:t> від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волі</a:t>
            </a:r>
            <a:r>
              <a:rPr lang="ru-RU" dirty="0" smtClean="0"/>
              <a:t>.</a:t>
            </a:r>
          </a:p>
          <a:p>
            <a:r>
              <a:rPr lang="ru-RU" dirty="0" smtClean="0"/>
              <a:t>2. Замах на </a:t>
            </a:r>
            <a:r>
              <a:rPr lang="ru-RU" dirty="0" err="1" smtClean="0"/>
              <a:t>скоєння</a:t>
            </a:r>
            <a:r>
              <a:rPr lang="ru-RU" dirty="0" smtClean="0"/>
              <a:t> </a:t>
            </a:r>
            <a:r>
              <a:rPr lang="ru-RU" dirty="0" err="1" smtClean="0"/>
              <a:t>злочину</a:t>
            </a:r>
            <a:r>
              <a:rPr lang="ru-RU" dirty="0" smtClean="0"/>
              <a:t> є </a:t>
            </a:r>
            <a:r>
              <a:rPr lang="ru-RU" dirty="0" err="1" smtClean="0"/>
              <a:t>закінченим</a:t>
            </a:r>
            <a:r>
              <a:rPr lang="ru-RU" dirty="0" smtClean="0"/>
              <a:t>, якщо особа </a:t>
            </a:r>
            <a:r>
              <a:rPr lang="ru-RU" dirty="0" err="1" smtClean="0"/>
              <a:t>ви­конала</a:t>
            </a:r>
            <a:r>
              <a:rPr lang="ru-RU" dirty="0" smtClean="0"/>
              <a:t> </a:t>
            </a:r>
            <a:r>
              <a:rPr lang="ru-RU" dirty="0" err="1" smtClean="0"/>
              <a:t>всі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вважала</a:t>
            </a:r>
            <a:r>
              <a:rPr lang="ru-RU" dirty="0" smtClean="0"/>
              <a:t> </a:t>
            </a:r>
            <a:r>
              <a:rPr lang="ru-RU" dirty="0" err="1" smtClean="0"/>
              <a:t>необхідними</a:t>
            </a:r>
            <a:r>
              <a:rPr lang="ru-RU" dirty="0" smtClean="0"/>
              <a:t> для </a:t>
            </a:r>
            <a:r>
              <a:rPr lang="ru-RU" dirty="0" err="1" smtClean="0"/>
              <a:t>доведення</a:t>
            </a:r>
            <a:r>
              <a:rPr lang="ru-RU" dirty="0" smtClean="0"/>
              <a:t> </a:t>
            </a:r>
            <a:r>
              <a:rPr lang="ru-RU" dirty="0" err="1" smtClean="0"/>
              <a:t>злочину</a:t>
            </a:r>
            <a:r>
              <a:rPr lang="ru-RU" dirty="0" smtClean="0"/>
              <a:t> до </a:t>
            </a:r>
            <a:r>
              <a:rPr lang="ru-RU" dirty="0" err="1" smtClean="0"/>
              <a:t>кіпця</a:t>
            </a:r>
            <a:r>
              <a:rPr lang="ru-RU" dirty="0" smtClean="0"/>
              <a:t>, </a:t>
            </a:r>
            <a:r>
              <a:rPr lang="ru-RU" dirty="0" err="1" smtClean="0"/>
              <a:t>але</a:t>
            </a:r>
            <a:r>
              <a:rPr lang="ru-RU" dirty="0" smtClean="0"/>
              <a:t> </a:t>
            </a:r>
            <a:r>
              <a:rPr lang="ru-RU" dirty="0" err="1" smtClean="0"/>
              <a:t>злочин</a:t>
            </a:r>
            <a:r>
              <a:rPr lang="ru-RU" dirty="0" smtClean="0"/>
              <a:t> не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закінчено</a:t>
            </a:r>
            <a:r>
              <a:rPr lang="ru-RU" dirty="0" smtClean="0"/>
              <a:t> з причин, </a:t>
            </a:r>
            <a:r>
              <a:rPr lang="ru-RU" dirty="0" err="1" smtClean="0"/>
              <a:t>які</a:t>
            </a:r>
            <a:r>
              <a:rPr lang="ru-RU" dirty="0" smtClean="0"/>
              <a:t> не </a:t>
            </a:r>
            <a:r>
              <a:rPr lang="ru-RU" dirty="0" err="1" smtClean="0"/>
              <a:t>зале­жали</a:t>
            </a:r>
            <a:r>
              <a:rPr lang="ru-RU" dirty="0" smtClean="0"/>
              <a:t> від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волі</a:t>
            </a:r>
            <a:r>
              <a:rPr lang="ru-RU" dirty="0" smtClean="0"/>
              <a:t>.</a:t>
            </a:r>
          </a:p>
          <a:p>
            <a:r>
              <a:rPr lang="ru-RU" dirty="0" smtClean="0"/>
              <a:t>3. Замах на </a:t>
            </a:r>
            <a:r>
              <a:rPr lang="ru-RU" dirty="0" err="1" smtClean="0"/>
              <a:t>скоєння</a:t>
            </a:r>
            <a:r>
              <a:rPr lang="ru-RU" dirty="0" smtClean="0"/>
              <a:t> </a:t>
            </a:r>
            <a:r>
              <a:rPr lang="ru-RU" dirty="0" err="1" smtClean="0"/>
              <a:t>злочину</a:t>
            </a:r>
            <a:r>
              <a:rPr lang="ru-RU" dirty="0" smtClean="0"/>
              <a:t> є </a:t>
            </a:r>
            <a:r>
              <a:rPr lang="ru-RU" dirty="0" err="1" smtClean="0"/>
              <a:t>незакінченим</a:t>
            </a:r>
            <a:r>
              <a:rPr lang="ru-RU" dirty="0" smtClean="0"/>
              <a:t>, якщо особа з причин, що не </a:t>
            </a:r>
            <a:r>
              <a:rPr lang="ru-RU" dirty="0" err="1" smtClean="0"/>
              <a:t>залежали</a:t>
            </a:r>
            <a:r>
              <a:rPr lang="ru-RU" dirty="0" smtClean="0"/>
              <a:t> від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волі</a:t>
            </a:r>
            <a:r>
              <a:rPr lang="ru-RU" dirty="0" smtClean="0"/>
              <a:t>, не вчинила </a:t>
            </a:r>
            <a:r>
              <a:rPr lang="ru-RU" dirty="0" err="1" smtClean="0"/>
              <a:t>усіх</a:t>
            </a:r>
            <a:r>
              <a:rPr lang="ru-RU" dirty="0" smtClean="0"/>
              <a:t> </a:t>
            </a:r>
            <a:r>
              <a:rPr lang="ru-RU" dirty="0" err="1" smtClean="0"/>
              <a:t>дій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вважала</a:t>
            </a:r>
            <a:r>
              <a:rPr lang="ru-RU" dirty="0" smtClean="0"/>
              <a:t> </a:t>
            </a:r>
            <a:r>
              <a:rPr lang="ru-RU" dirty="0" err="1" smtClean="0"/>
              <a:t>необхідними</a:t>
            </a:r>
            <a:r>
              <a:rPr lang="ru-RU" dirty="0" smtClean="0"/>
              <a:t> для </a:t>
            </a:r>
            <a:r>
              <a:rPr lang="ru-RU" dirty="0" err="1" smtClean="0"/>
              <a:t>доведення</a:t>
            </a:r>
            <a:r>
              <a:rPr lang="ru-RU" dirty="0" smtClean="0"/>
              <a:t> </a:t>
            </a:r>
            <a:r>
              <a:rPr lang="ru-RU" dirty="0" err="1" smtClean="0"/>
              <a:t>злочину</a:t>
            </a:r>
            <a:r>
              <a:rPr lang="ru-RU" dirty="0" smtClean="0"/>
              <a:t> до </a:t>
            </a:r>
            <a:r>
              <a:rPr lang="ru-RU" dirty="0" err="1" smtClean="0"/>
              <a:t>кінця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285720" y="642918"/>
            <a:ext cx="8643998" cy="6000792"/>
          </a:xfrm>
        </p:spPr>
        <p:txBody>
          <a:bodyPr>
            <a:normAutofit fontScale="47500" lnSpcReduction="20000"/>
          </a:bodyPr>
          <a:lstStyle/>
          <a:p>
            <a:r>
              <a:rPr lang="ru-RU" dirty="0" err="1" smtClean="0"/>
              <a:t>Стаття</a:t>
            </a:r>
            <a:r>
              <a:rPr lang="ru-RU" dirty="0" smtClean="0"/>
              <a:t> 16. </a:t>
            </a:r>
            <a:r>
              <a:rPr lang="ru-RU" dirty="0" err="1" smtClean="0"/>
              <a:t>Кримінальна</a:t>
            </a:r>
            <a:r>
              <a:rPr lang="ru-RU" dirty="0" smtClean="0"/>
              <a:t> </a:t>
            </a:r>
            <a:r>
              <a:rPr lang="ru-RU" dirty="0" err="1" smtClean="0"/>
              <a:t>відповідальність</a:t>
            </a:r>
            <a:r>
              <a:rPr lang="ru-RU" dirty="0" smtClean="0"/>
              <a:t> за </a:t>
            </a:r>
            <a:r>
              <a:rPr lang="ru-RU" dirty="0" err="1" smtClean="0"/>
              <a:t>незакінчений</a:t>
            </a:r>
            <a:r>
              <a:rPr lang="ru-RU" dirty="0" smtClean="0"/>
              <a:t> </a:t>
            </a:r>
            <a:r>
              <a:rPr lang="ru-RU" dirty="0" err="1" smtClean="0"/>
              <a:t>злочин</a:t>
            </a:r>
            <a:endParaRPr lang="ru-RU" dirty="0" smtClean="0"/>
          </a:p>
          <a:p>
            <a:r>
              <a:rPr lang="ru-RU" dirty="0" err="1" smtClean="0"/>
              <a:t>Кримінальна</a:t>
            </a:r>
            <a:r>
              <a:rPr lang="ru-RU" dirty="0" smtClean="0"/>
              <a:t> </a:t>
            </a:r>
            <a:r>
              <a:rPr lang="ru-RU" dirty="0" err="1" smtClean="0"/>
              <a:t>відповідальність</a:t>
            </a:r>
            <a:r>
              <a:rPr lang="ru-RU" dirty="0" smtClean="0"/>
              <a:t> за </a:t>
            </a:r>
            <a:r>
              <a:rPr lang="ru-RU" dirty="0" err="1" smtClean="0"/>
              <a:t>готування</a:t>
            </a:r>
            <a:r>
              <a:rPr lang="ru-RU" dirty="0" smtClean="0"/>
              <a:t> до </a:t>
            </a:r>
            <a:r>
              <a:rPr lang="ru-RU" dirty="0" err="1" smtClean="0"/>
              <a:t>злочину</a:t>
            </a:r>
            <a:r>
              <a:rPr lang="ru-RU" dirty="0" smtClean="0"/>
              <a:t> і замах на </a:t>
            </a:r>
            <a:r>
              <a:rPr lang="ru-RU" dirty="0" err="1" smtClean="0"/>
              <a:t>злочин</a:t>
            </a:r>
            <a:r>
              <a:rPr lang="ru-RU" dirty="0" smtClean="0"/>
              <a:t> </a:t>
            </a:r>
            <a:r>
              <a:rPr lang="ru-RU" dirty="0" err="1" smtClean="0"/>
              <a:t>настає</a:t>
            </a:r>
            <a:r>
              <a:rPr lang="ru-RU" dirty="0" smtClean="0"/>
              <a:t> за </a:t>
            </a:r>
            <a:r>
              <a:rPr lang="ru-RU" dirty="0" err="1" smtClean="0"/>
              <a:t>статтею</a:t>
            </a:r>
            <a:r>
              <a:rPr lang="ru-RU" dirty="0" smtClean="0"/>
              <a:t> 14 або 15 і за </a:t>
            </a:r>
            <a:r>
              <a:rPr lang="ru-RU" dirty="0" err="1" smtClean="0"/>
              <a:t>тією</a:t>
            </a:r>
            <a:r>
              <a:rPr lang="ru-RU" dirty="0" smtClean="0"/>
              <a:t> </a:t>
            </a:r>
            <a:r>
              <a:rPr lang="ru-RU" dirty="0" err="1" smtClean="0"/>
              <a:t>статтею</a:t>
            </a:r>
            <a:r>
              <a:rPr lang="ru-RU" dirty="0" smtClean="0"/>
              <a:t> </a:t>
            </a:r>
            <a:r>
              <a:rPr lang="ru-RU" dirty="0" err="1" smtClean="0"/>
              <a:t>Особливої</a:t>
            </a:r>
            <a:r>
              <a:rPr lang="ru-RU" dirty="0" smtClean="0"/>
              <a:t> </a:t>
            </a:r>
            <a:r>
              <a:rPr lang="ru-RU" dirty="0" err="1" smtClean="0"/>
              <a:t>частини</a:t>
            </a:r>
            <a:r>
              <a:rPr lang="ru-RU" dirty="0" smtClean="0"/>
              <a:t> </a:t>
            </a:r>
            <a:r>
              <a:rPr lang="ru-RU" dirty="0" err="1" smtClean="0"/>
              <a:t>цього</a:t>
            </a:r>
            <a:r>
              <a:rPr lang="ru-RU" dirty="0" smtClean="0"/>
              <a:t> Кодексу, яка </a:t>
            </a:r>
            <a:r>
              <a:rPr lang="ru-RU" dirty="0" err="1" smtClean="0"/>
              <a:t>передбачає</a:t>
            </a:r>
            <a:r>
              <a:rPr lang="ru-RU" dirty="0" smtClean="0"/>
              <a:t> </a:t>
            </a:r>
            <a:r>
              <a:rPr lang="ru-RU" dirty="0" err="1" smtClean="0"/>
              <a:t>відпові­дальність</a:t>
            </a:r>
            <a:r>
              <a:rPr lang="ru-RU" dirty="0" smtClean="0"/>
              <a:t> за </a:t>
            </a:r>
            <a:r>
              <a:rPr lang="ru-RU" dirty="0" err="1" smtClean="0"/>
              <a:t>закінчений</a:t>
            </a:r>
            <a:r>
              <a:rPr lang="ru-RU" dirty="0" smtClean="0"/>
              <a:t> </a:t>
            </a:r>
            <a:r>
              <a:rPr lang="ru-RU" dirty="0" err="1" smtClean="0"/>
              <a:t>злочин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Стаття</a:t>
            </a:r>
            <a:r>
              <a:rPr lang="ru-RU" dirty="0" smtClean="0"/>
              <a:t> 17. </a:t>
            </a:r>
            <a:r>
              <a:rPr lang="ru-RU" dirty="0" err="1" smtClean="0"/>
              <a:t>Добровільна</a:t>
            </a:r>
            <a:r>
              <a:rPr lang="ru-RU" dirty="0" smtClean="0"/>
              <a:t> </a:t>
            </a:r>
            <a:r>
              <a:rPr lang="ru-RU" dirty="0" err="1" smtClean="0"/>
              <a:t>відмова</a:t>
            </a:r>
            <a:r>
              <a:rPr lang="ru-RU" dirty="0" smtClean="0"/>
              <a:t> при </a:t>
            </a:r>
            <a:r>
              <a:rPr lang="ru-RU" dirty="0" err="1" smtClean="0"/>
              <a:t>незакінченому</a:t>
            </a:r>
            <a:r>
              <a:rPr lang="ru-RU" dirty="0" smtClean="0"/>
              <a:t> </a:t>
            </a:r>
            <a:r>
              <a:rPr lang="ru-RU" dirty="0" err="1" smtClean="0"/>
              <a:t>зло­чині</a:t>
            </a:r>
            <a:endParaRPr lang="ru-RU" dirty="0" smtClean="0"/>
          </a:p>
          <a:p>
            <a:r>
              <a:rPr lang="ru-RU" dirty="0" smtClean="0"/>
              <a:t>1. </a:t>
            </a:r>
            <a:r>
              <a:rPr lang="ru-RU" dirty="0" err="1" smtClean="0"/>
              <a:t>Добровільною</a:t>
            </a:r>
            <a:r>
              <a:rPr lang="ru-RU" dirty="0" smtClean="0"/>
              <a:t> </a:t>
            </a:r>
            <a:r>
              <a:rPr lang="ru-RU" dirty="0" err="1" smtClean="0"/>
              <a:t>відмовою</a:t>
            </a:r>
            <a:r>
              <a:rPr lang="ru-RU" dirty="0" smtClean="0"/>
              <a:t> є </a:t>
            </a:r>
            <a:r>
              <a:rPr lang="ru-RU" dirty="0" err="1" smtClean="0"/>
              <a:t>остаточне</a:t>
            </a:r>
            <a:r>
              <a:rPr lang="ru-RU" dirty="0" smtClean="0"/>
              <a:t> </a:t>
            </a:r>
            <a:r>
              <a:rPr lang="ru-RU" dirty="0" err="1" smtClean="0"/>
              <a:t>припинення</a:t>
            </a:r>
            <a:r>
              <a:rPr lang="ru-RU" dirty="0" smtClean="0"/>
              <a:t> осо­бою за </a:t>
            </a:r>
            <a:r>
              <a:rPr lang="ru-RU" dirty="0" err="1" smtClean="0"/>
              <a:t>своєю</a:t>
            </a:r>
            <a:r>
              <a:rPr lang="ru-RU" dirty="0" smtClean="0"/>
              <a:t> волею </a:t>
            </a:r>
            <a:r>
              <a:rPr lang="ru-RU" dirty="0" err="1" smtClean="0"/>
              <a:t>готування</a:t>
            </a:r>
            <a:r>
              <a:rPr lang="ru-RU" dirty="0" smtClean="0"/>
              <a:t> до </a:t>
            </a:r>
            <a:r>
              <a:rPr lang="ru-RU" dirty="0" err="1" smtClean="0"/>
              <a:t>злочину</a:t>
            </a:r>
            <a:r>
              <a:rPr lang="ru-RU" dirty="0" smtClean="0"/>
              <a:t> або замаху на </a:t>
            </a:r>
            <a:r>
              <a:rPr lang="ru-RU" dirty="0" err="1" smtClean="0"/>
              <a:t>злочин</a:t>
            </a:r>
            <a:r>
              <a:rPr lang="ru-RU" dirty="0" smtClean="0"/>
              <a:t>, якщо при </a:t>
            </a:r>
            <a:r>
              <a:rPr lang="ru-RU" dirty="0" err="1" smtClean="0"/>
              <a:t>цьому</a:t>
            </a:r>
            <a:r>
              <a:rPr lang="ru-RU" dirty="0" smtClean="0"/>
              <a:t> вона </a:t>
            </a:r>
            <a:r>
              <a:rPr lang="ru-RU" dirty="0" err="1" smtClean="0"/>
              <a:t>усвідомлювала</a:t>
            </a:r>
            <a:r>
              <a:rPr lang="ru-RU" dirty="0" smtClean="0"/>
              <a:t> </a:t>
            </a:r>
            <a:r>
              <a:rPr lang="ru-RU" dirty="0" err="1" smtClean="0"/>
              <a:t>можливість</a:t>
            </a:r>
            <a:r>
              <a:rPr lang="ru-RU" dirty="0" smtClean="0"/>
              <a:t> </a:t>
            </a:r>
            <a:r>
              <a:rPr lang="ru-RU" dirty="0" err="1" smtClean="0"/>
              <a:t>доведення</a:t>
            </a:r>
            <a:r>
              <a:rPr lang="ru-RU" dirty="0" smtClean="0"/>
              <a:t> </a:t>
            </a:r>
            <a:r>
              <a:rPr lang="ru-RU" dirty="0" err="1" smtClean="0"/>
              <a:t>злочину</a:t>
            </a:r>
            <a:r>
              <a:rPr lang="ru-RU" dirty="0" smtClean="0"/>
              <a:t> до </a:t>
            </a:r>
            <a:r>
              <a:rPr lang="ru-RU" dirty="0" err="1" smtClean="0"/>
              <a:t>кінця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2. Особа, яка </a:t>
            </a:r>
            <a:r>
              <a:rPr lang="ru-RU" dirty="0" err="1" smtClean="0"/>
              <a:t>добровільно</a:t>
            </a:r>
            <a:r>
              <a:rPr lang="ru-RU" dirty="0" smtClean="0"/>
              <a:t> </a:t>
            </a:r>
            <a:r>
              <a:rPr lang="ru-RU" dirty="0" err="1" smtClean="0"/>
              <a:t>відмовилася</a:t>
            </a:r>
            <a:r>
              <a:rPr lang="ru-RU" dirty="0" smtClean="0"/>
              <a:t> від </a:t>
            </a:r>
            <a:r>
              <a:rPr lang="ru-RU" dirty="0" err="1" smtClean="0"/>
              <a:t>доведення</a:t>
            </a:r>
            <a:r>
              <a:rPr lang="ru-RU" dirty="0" smtClean="0"/>
              <a:t> </a:t>
            </a:r>
            <a:r>
              <a:rPr lang="ru-RU" dirty="0" err="1" smtClean="0"/>
              <a:t>зло­чину</a:t>
            </a:r>
            <a:r>
              <a:rPr lang="ru-RU" dirty="0" smtClean="0"/>
              <a:t> до </a:t>
            </a:r>
            <a:r>
              <a:rPr lang="ru-RU" dirty="0" err="1" smtClean="0"/>
              <a:t>кінця</a:t>
            </a:r>
            <a:r>
              <a:rPr lang="ru-RU" dirty="0" smtClean="0"/>
              <a:t>, </a:t>
            </a:r>
            <a:r>
              <a:rPr lang="ru-RU" dirty="0" err="1" smtClean="0"/>
              <a:t>підлягає</a:t>
            </a:r>
            <a:r>
              <a:rPr lang="ru-RU" dirty="0" smtClean="0"/>
              <a:t> </a:t>
            </a:r>
            <a:r>
              <a:rPr lang="ru-RU" dirty="0" err="1" smtClean="0"/>
              <a:t>кримінальній</a:t>
            </a:r>
            <a:r>
              <a:rPr lang="ru-RU" dirty="0" smtClean="0"/>
              <a:t> </a:t>
            </a:r>
            <a:r>
              <a:rPr lang="ru-RU" dirty="0" err="1" smtClean="0"/>
              <a:t>відповідальності</a:t>
            </a:r>
            <a:r>
              <a:rPr lang="ru-RU" dirty="0" smtClean="0"/>
              <a:t> лише в тому </a:t>
            </a:r>
            <a:r>
              <a:rPr lang="ru-RU" dirty="0" err="1" smtClean="0"/>
              <a:t>разі</a:t>
            </a:r>
            <a:r>
              <a:rPr lang="ru-RU" dirty="0" smtClean="0"/>
              <a:t>, якщо </a:t>
            </a:r>
            <a:r>
              <a:rPr lang="ru-RU" dirty="0" err="1" smtClean="0"/>
              <a:t>фактично</a:t>
            </a:r>
            <a:r>
              <a:rPr lang="ru-RU" dirty="0" smtClean="0"/>
              <a:t> </a:t>
            </a:r>
            <a:r>
              <a:rPr lang="ru-RU" dirty="0" err="1" smtClean="0"/>
              <a:t>вчинене</a:t>
            </a:r>
            <a:r>
              <a:rPr lang="ru-RU" dirty="0" smtClean="0"/>
              <a:t> нею </a:t>
            </a:r>
            <a:r>
              <a:rPr lang="ru-RU" dirty="0" err="1" smtClean="0"/>
              <a:t>діяння</a:t>
            </a:r>
            <a:r>
              <a:rPr lang="ru-RU" dirty="0" smtClean="0"/>
              <a:t> </a:t>
            </a:r>
            <a:r>
              <a:rPr lang="ru-RU" dirty="0" err="1" smtClean="0"/>
              <a:t>містить</a:t>
            </a:r>
            <a:r>
              <a:rPr lang="ru-RU" dirty="0" smtClean="0"/>
              <a:t> склад </a:t>
            </a:r>
            <a:r>
              <a:rPr lang="ru-RU" dirty="0" err="1" smtClean="0"/>
              <a:t>іншого</a:t>
            </a:r>
            <a:r>
              <a:rPr lang="ru-RU" dirty="0" smtClean="0"/>
              <a:t> </a:t>
            </a:r>
            <a:r>
              <a:rPr lang="ru-RU" dirty="0" err="1" smtClean="0"/>
              <a:t>злочину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Стаття</a:t>
            </a:r>
            <a:r>
              <a:rPr lang="ru-RU" dirty="0" smtClean="0"/>
              <a:t> 68. </a:t>
            </a:r>
            <a:r>
              <a:rPr lang="ru-RU" dirty="0" err="1" smtClean="0"/>
              <a:t>Призначення</a:t>
            </a:r>
            <a:r>
              <a:rPr lang="ru-RU" dirty="0" smtClean="0"/>
              <a:t> </a:t>
            </a:r>
            <a:r>
              <a:rPr lang="ru-RU" dirty="0" err="1" smtClean="0"/>
              <a:t>покарання</a:t>
            </a:r>
            <a:r>
              <a:rPr lang="ru-RU" dirty="0" smtClean="0"/>
              <a:t> за </a:t>
            </a:r>
            <a:r>
              <a:rPr lang="ru-RU" dirty="0" err="1" smtClean="0"/>
              <a:t>незакінчений</a:t>
            </a:r>
            <a:r>
              <a:rPr lang="ru-RU" dirty="0" smtClean="0"/>
              <a:t> </a:t>
            </a:r>
            <a:r>
              <a:rPr lang="ru-RU" dirty="0" err="1" smtClean="0"/>
              <a:t>зло­чин</a:t>
            </a:r>
            <a:r>
              <a:rPr lang="ru-RU" dirty="0" smtClean="0"/>
              <a:t> та за </a:t>
            </a:r>
            <a:r>
              <a:rPr lang="ru-RU" dirty="0" err="1" smtClean="0"/>
              <a:t>злочин</a:t>
            </a:r>
            <a:r>
              <a:rPr lang="ru-RU" dirty="0" smtClean="0"/>
              <a:t>, </a:t>
            </a:r>
            <a:r>
              <a:rPr lang="ru-RU" dirty="0" err="1" smtClean="0"/>
              <a:t>скоєний</a:t>
            </a:r>
            <a:r>
              <a:rPr lang="ru-RU" dirty="0" smtClean="0"/>
              <a:t> у </a:t>
            </a:r>
            <a:r>
              <a:rPr lang="ru-RU" dirty="0" err="1" smtClean="0"/>
              <a:t>співучасті</a:t>
            </a:r>
            <a:r>
              <a:rPr lang="ru-RU" dirty="0" smtClean="0"/>
              <a:t>.</a:t>
            </a:r>
          </a:p>
          <a:p>
            <a:r>
              <a:rPr lang="ru-RU" dirty="0" smtClean="0"/>
              <a:t>2. За </a:t>
            </a:r>
            <a:r>
              <a:rPr lang="ru-RU" dirty="0" err="1" smtClean="0"/>
              <a:t>вчинення</a:t>
            </a:r>
            <a:r>
              <a:rPr lang="ru-RU" dirty="0" smtClean="0"/>
              <a:t> </a:t>
            </a:r>
            <a:r>
              <a:rPr lang="ru-RU" dirty="0" err="1" smtClean="0"/>
              <a:t>готування</a:t>
            </a:r>
            <a:r>
              <a:rPr lang="ru-RU" dirty="0" smtClean="0"/>
              <a:t> до </a:t>
            </a:r>
            <a:r>
              <a:rPr lang="ru-RU" dirty="0" err="1" smtClean="0"/>
              <a:t>злочину</a:t>
            </a:r>
            <a:r>
              <a:rPr lang="ru-RU" dirty="0" smtClean="0"/>
              <a:t> строк або </a:t>
            </a:r>
            <a:r>
              <a:rPr lang="ru-RU" dirty="0" err="1" smtClean="0"/>
              <a:t>розмір</a:t>
            </a:r>
            <a:r>
              <a:rPr lang="ru-RU" dirty="0" smtClean="0"/>
              <a:t> </a:t>
            </a:r>
            <a:r>
              <a:rPr lang="ru-RU" dirty="0" err="1" smtClean="0"/>
              <a:t>покарання</a:t>
            </a:r>
            <a:r>
              <a:rPr lang="ru-RU" dirty="0" smtClean="0"/>
              <a:t> не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перевищувати</a:t>
            </a:r>
            <a:r>
              <a:rPr lang="ru-RU" dirty="0" smtClean="0"/>
              <a:t> </a:t>
            </a:r>
            <a:r>
              <a:rPr lang="ru-RU" dirty="0" err="1" smtClean="0"/>
              <a:t>половини</a:t>
            </a:r>
            <a:r>
              <a:rPr lang="ru-RU" dirty="0" smtClean="0"/>
              <a:t> максимального строку або </a:t>
            </a:r>
            <a:r>
              <a:rPr lang="ru-RU" dirty="0" err="1" smtClean="0"/>
              <a:t>розміру</a:t>
            </a:r>
            <a:r>
              <a:rPr lang="ru-RU" dirty="0" smtClean="0"/>
              <a:t> </a:t>
            </a:r>
            <a:r>
              <a:rPr lang="ru-RU" dirty="0" err="1" smtClean="0"/>
              <a:t>найбільш</a:t>
            </a:r>
            <a:r>
              <a:rPr lang="ru-RU" dirty="0" smtClean="0"/>
              <a:t> </a:t>
            </a:r>
            <a:r>
              <a:rPr lang="ru-RU" dirty="0" err="1" smtClean="0"/>
              <a:t>суворого</a:t>
            </a:r>
            <a:r>
              <a:rPr lang="ru-RU" dirty="0" smtClean="0"/>
              <a:t> виду </a:t>
            </a:r>
            <a:r>
              <a:rPr lang="ru-RU" dirty="0" err="1" smtClean="0"/>
              <a:t>покарання</a:t>
            </a:r>
            <a:r>
              <a:rPr lang="ru-RU" dirty="0" smtClean="0"/>
              <a:t>, </a:t>
            </a:r>
            <a:r>
              <a:rPr lang="ru-RU" dirty="0" err="1" smtClean="0"/>
              <a:t>перед­баченого</a:t>
            </a:r>
            <a:r>
              <a:rPr lang="ru-RU" dirty="0" smtClean="0"/>
              <a:t> </a:t>
            </a:r>
            <a:r>
              <a:rPr lang="ru-RU" dirty="0" err="1" smtClean="0"/>
              <a:t>санкцією</a:t>
            </a:r>
            <a:r>
              <a:rPr lang="ru-RU" dirty="0" smtClean="0"/>
              <a:t> </a:t>
            </a:r>
            <a:r>
              <a:rPr lang="ru-RU" dirty="0" err="1" smtClean="0"/>
              <a:t>статті</a:t>
            </a:r>
            <a:r>
              <a:rPr lang="ru-RU" dirty="0" smtClean="0"/>
              <a:t> (</a:t>
            </a:r>
            <a:r>
              <a:rPr lang="ru-RU" dirty="0" err="1" smtClean="0"/>
              <a:t>санкцією</a:t>
            </a:r>
            <a:r>
              <a:rPr lang="ru-RU" dirty="0" smtClean="0"/>
              <a:t> </a:t>
            </a:r>
            <a:r>
              <a:rPr lang="ru-RU" dirty="0" err="1" smtClean="0"/>
              <a:t>частини</a:t>
            </a:r>
            <a:r>
              <a:rPr lang="ru-RU" dirty="0" smtClean="0"/>
              <a:t> </a:t>
            </a:r>
            <a:r>
              <a:rPr lang="ru-RU" dirty="0" err="1" smtClean="0"/>
              <a:t>статті</a:t>
            </a:r>
            <a:r>
              <a:rPr lang="ru-RU" dirty="0" smtClean="0"/>
              <a:t>) </a:t>
            </a:r>
            <a:r>
              <a:rPr lang="ru-RU" dirty="0" err="1" smtClean="0"/>
              <a:t>Особливої</a:t>
            </a:r>
            <a:r>
              <a:rPr lang="ru-RU" dirty="0" smtClean="0"/>
              <a:t> </a:t>
            </a:r>
            <a:r>
              <a:rPr lang="ru-RU" dirty="0" err="1" smtClean="0"/>
              <a:t>частини</a:t>
            </a:r>
            <a:r>
              <a:rPr lang="ru-RU" dirty="0" smtClean="0"/>
              <a:t> </a:t>
            </a:r>
            <a:r>
              <a:rPr lang="ru-RU" dirty="0" err="1" smtClean="0"/>
              <a:t>цього</a:t>
            </a:r>
            <a:r>
              <a:rPr lang="ru-RU" dirty="0" smtClean="0"/>
              <a:t> Кодексу.</a:t>
            </a:r>
          </a:p>
          <a:p>
            <a:r>
              <a:rPr lang="ru-RU" dirty="0" smtClean="0"/>
              <a:t>3. За </a:t>
            </a:r>
            <a:r>
              <a:rPr lang="ru-RU" dirty="0" err="1" smtClean="0"/>
              <a:t>вчинення</a:t>
            </a:r>
            <a:r>
              <a:rPr lang="ru-RU" dirty="0" smtClean="0"/>
              <a:t> замаху на </a:t>
            </a:r>
            <a:r>
              <a:rPr lang="ru-RU" dirty="0" err="1" smtClean="0"/>
              <a:t>злочин</a:t>
            </a:r>
            <a:r>
              <a:rPr lang="ru-RU" dirty="0" smtClean="0"/>
              <a:t> строк або </a:t>
            </a:r>
            <a:r>
              <a:rPr lang="ru-RU" dirty="0" err="1" smtClean="0"/>
              <a:t>розмір</a:t>
            </a:r>
            <a:r>
              <a:rPr lang="ru-RU" dirty="0" smtClean="0"/>
              <a:t> </a:t>
            </a:r>
            <a:r>
              <a:rPr lang="ru-RU" dirty="0" err="1" smtClean="0"/>
              <a:t>пока­рання</a:t>
            </a:r>
            <a:r>
              <a:rPr lang="ru-RU" dirty="0" smtClean="0"/>
              <a:t> не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перевищувати</a:t>
            </a:r>
            <a:r>
              <a:rPr lang="ru-RU" dirty="0" smtClean="0"/>
              <a:t> </a:t>
            </a:r>
            <a:r>
              <a:rPr lang="ru-RU" dirty="0" err="1" smtClean="0"/>
              <a:t>двох</a:t>
            </a:r>
            <a:r>
              <a:rPr lang="ru-RU" dirty="0" smtClean="0"/>
              <a:t> </a:t>
            </a:r>
            <a:r>
              <a:rPr lang="ru-RU" dirty="0" err="1" smtClean="0"/>
              <a:t>третин</a:t>
            </a:r>
            <a:r>
              <a:rPr lang="ru-RU" dirty="0" smtClean="0"/>
              <a:t> максимального строку або </a:t>
            </a:r>
            <a:r>
              <a:rPr lang="ru-RU" dirty="0" err="1" smtClean="0"/>
              <a:t>розміру</a:t>
            </a:r>
            <a:r>
              <a:rPr lang="ru-RU" dirty="0" smtClean="0"/>
              <a:t> </a:t>
            </a:r>
            <a:r>
              <a:rPr lang="ru-RU" dirty="0" err="1" smtClean="0"/>
              <a:t>найбільш</a:t>
            </a:r>
            <a:r>
              <a:rPr lang="ru-RU" dirty="0" smtClean="0"/>
              <a:t> </a:t>
            </a:r>
            <a:r>
              <a:rPr lang="ru-RU" dirty="0" err="1" smtClean="0"/>
              <a:t>суворого</a:t>
            </a:r>
            <a:r>
              <a:rPr lang="ru-RU" dirty="0" smtClean="0"/>
              <a:t> виду </a:t>
            </a:r>
            <a:r>
              <a:rPr lang="ru-RU" dirty="0" err="1" smtClean="0"/>
              <a:t>покарання</a:t>
            </a:r>
            <a:r>
              <a:rPr lang="ru-RU" dirty="0" smtClean="0"/>
              <a:t>, </a:t>
            </a:r>
            <a:r>
              <a:rPr lang="ru-RU" dirty="0" err="1" smtClean="0"/>
              <a:t>пе­редбаченого</a:t>
            </a:r>
            <a:r>
              <a:rPr lang="ru-RU" dirty="0" smtClean="0"/>
              <a:t> </a:t>
            </a:r>
            <a:r>
              <a:rPr lang="ru-RU" dirty="0" err="1" smtClean="0"/>
              <a:t>санкцією</a:t>
            </a:r>
            <a:r>
              <a:rPr lang="ru-RU" dirty="0" smtClean="0"/>
              <a:t> </a:t>
            </a:r>
            <a:r>
              <a:rPr lang="ru-RU" dirty="0" err="1" smtClean="0"/>
              <a:t>статті</a:t>
            </a:r>
            <a:r>
              <a:rPr lang="ru-RU" dirty="0" smtClean="0"/>
              <a:t> (</a:t>
            </a:r>
            <a:r>
              <a:rPr lang="ru-RU" dirty="0" err="1" smtClean="0"/>
              <a:t>санкцією</a:t>
            </a:r>
            <a:r>
              <a:rPr lang="ru-RU" dirty="0" smtClean="0"/>
              <a:t> </a:t>
            </a:r>
            <a:r>
              <a:rPr lang="ru-RU" dirty="0" err="1" smtClean="0"/>
              <a:t>частини</a:t>
            </a:r>
            <a:r>
              <a:rPr lang="ru-RU" dirty="0" smtClean="0"/>
              <a:t> </a:t>
            </a:r>
            <a:r>
              <a:rPr lang="ru-RU" dirty="0" err="1" smtClean="0"/>
              <a:t>статті</a:t>
            </a:r>
            <a:r>
              <a:rPr lang="ru-RU" dirty="0" smtClean="0"/>
              <a:t>) </a:t>
            </a:r>
            <a:r>
              <a:rPr lang="ru-RU" dirty="0" err="1" smtClean="0"/>
              <a:t>Особ­ливої</a:t>
            </a:r>
            <a:r>
              <a:rPr lang="ru-RU" dirty="0" smtClean="0"/>
              <a:t> </a:t>
            </a:r>
            <a:r>
              <a:rPr lang="ru-RU" dirty="0" err="1" smtClean="0"/>
              <a:t>частини</a:t>
            </a:r>
            <a:r>
              <a:rPr lang="ru-RU" dirty="0" smtClean="0"/>
              <a:t> </a:t>
            </a:r>
            <a:r>
              <a:rPr lang="ru-RU" dirty="0" err="1" smtClean="0"/>
              <a:t>цього</a:t>
            </a:r>
            <a:r>
              <a:rPr lang="ru-RU" dirty="0" smtClean="0"/>
              <a:t> Кодексу.</a:t>
            </a:r>
          </a:p>
          <a:p>
            <a:r>
              <a:rPr lang="ru-RU" dirty="0" err="1" smtClean="0"/>
              <a:t>Отже</a:t>
            </a:r>
            <a:r>
              <a:rPr lang="ru-RU" dirty="0" smtClean="0"/>
              <a:t>, </a:t>
            </a:r>
            <a:r>
              <a:rPr lang="ru-RU" dirty="0" err="1" smtClean="0"/>
              <a:t>найтяжчі</a:t>
            </a:r>
            <a:r>
              <a:rPr lang="ru-RU" dirty="0" smtClean="0"/>
              <a:t> </a:t>
            </a:r>
            <a:r>
              <a:rPr lang="ru-RU" dirty="0" err="1" smtClean="0"/>
              <a:t>правопорушення</a:t>
            </a:r>
            <a:r>
              <a:rPr lang="ru-RU" dirty="0" smtClean="0"/>
              <a:t> — </a:t>
            </a:r>
            <a:r>
              <a:rPr lang="ru-RU" dirty="0" err="1" smtClean="0"/>
              <a:t>злочини</a:t>
            </a:r>
            <a:r>
              <a:rPr lang="ru-RU" dirty="0" smtClean="0"/>
              <a:t> — </a:t>
            </a:r>
            <a:r>
              <a:rPr lang="ru-RU" dirty="0" err="1" smtClean="0"/>
              <a:t>скоюють</a:t>
            </a:r>
            <a:r>
              <a:rPr lang="ru-RU" dirty="0" smtClean="0"/>
              <a:t> у </a:t>
            </a:r>
            <a:r>
              <a:rPr lang="ru-RU" dirty="0" err="1" smtClean="0"/>
              <a:t>сфері</a:t>
            </a:r>
            <a:r>
              <a:rPr lang="ru-RU" dirty="0" smtClean="0"/>
              <a:t> </a:t>
            </a:r>
            <a:r>
              <a:rPr lang="ru-RU" dirty="0" err="1" smtClean="0"/>
              <a:t>кри­мінального</a:t>
            </a:r>
            <a:r>
              <a:rPr lang="ru-RU" dirty="0" smtClean="0"/>
              <a:t> </a:t>
            </a:r>
            <a:r>
              <a:rPr lang="ru-RU" dirty="0" err="1" smtClean="0"/>
              <a:t>законодавства</a:t>
            </a:r>
            <a:r>
              <a:rPr lang="ru-RU" dirty="0" smtClean="0"/>
              <a:t>. </a:t>
            </a:r>
            <a:r>
              <a:rPr lang="ru-RU" dirty="0" err="1" smtClean="0"/>
              <a:t>Кожен</a:t>
            </a:r>
            <a:r>
              <a:rPr lang="ru-RU" dirty="0" smtClean="0"/>
              <a:t> </a:t>
            </a:r>
            <a:r>
              <a:rPr lang="ru-RU" dirty="0" err="1" smtClean="0"/>
              <a:t>злочин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певний</a:t>
            </a:r>
            <a:r>
              <a:rPr lang="ru-RU" dirty="0" smtClean="0"/>
              <a:t> склад, до </a:t>
            </a:r>
            <a:r>
              <a:rPr lang="ru-RU" dirty="0" err="1" smtClean="0"/>
              <a:t>якого</a:t>
            </a:r>
            <a:r>
              <a:rPr lang="ru-RU" dirty="0" smtClean="0"/>
              <a:t> </a:t>
            </a:r>
            <a:r>
              <a:rPr lang="ru-RU" dirty="0" err="1" smtClean="0"/>
              <a:t>входять</a:t>
            </a:r>
            <a:r>
              <a:rPr lang="ru-RU" dirty="0" smtClean="0"/>
              <a:t> </a:t>
            </a:r>
            <a:r>
              <a:rPr lang="ru-RU" dirty="0" err="1" smtClean="0"/>
              <a:t>чотири</a:t>
            </a:r>
            <a:r>
              <a:rPr lang="ru-RU" dirty="0" smtClean="0"/>
              <a:t> </a:t>
            </a:r>
            <a:r>
              <a:rPr lang="ru-RU" dirty="0" err="1" smtClean="0"/>
              <a:t>елементи</a:t>
            </a:r>
            <a:r>
              <a:rPr lang="ru-RU" dirty="0" smtClean="0"/>
              <a:t> — </a:t>
            </a:r>
            <a:r>
              <a:rPr lang="ru-RU" dirty="0" err="1" smtClean="0"/>
              <a:t>суб’єкт</a:t>
            </a:r>
            <a:r>
              <a:rPr lang="ru-RU" dirty="0" smtClean="0"/>
              <a:t>, </a:t>
            </a:r>
            <a:r>
              <a:rPr lang="ru-RU" dirty="0" err="1" smtClean="0"/>
              <a:t>об’єкт</a:t>
            </a:r>
            <a:r>
              <a:rPr lang="ru-RU" dirty="0" smtClean="0"/>
              <a:t>, </a:t>
            </a:r>
            <a:r>
              <a:rPr lang="ru-RU" dirty="0" err="1" smtClean="0"/>
              <a:t>суб’єктивна</a:t>
            </a:r>
            <a:r>
              <a:rPr lang="ru-RU" dirty="0" smtClean="0"/>
              <a:t> сторона й </a:t>
            </a:r>
            <a:r>
              <a:rPr lang="ru-RU" dirty="0" err="1" smtClean="0"/>
              <a:t>об’єк­тивна</a:t>
            </a:r>
            <a:r>
              <a:rPr lang="ru-RU" dirty="0" smtClean="0"/>
              <a:t> сторона </a:t>
            </a:r>
            <a:r>
              <a:rPr lang="ru-RU" dirty="0" err="1" smtClean="0"/>
              <a:t>злочину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У </a:t>
            </a:r>
            <a:r>
              <a:rPr lang="ru-RU" dirty="0" err="1" smtClean="0"/>
              <a:t>багатьох</a:t>
            </a:r>
            <a:r>
              <a:rPr lang="ru-RU" dirty="0" smtClean="0"/>
              <a:t> випадках </a:t>
            </a:r>
            <a:r>
              <a:rPr lang="ru-RU" dirty="0" err="1" smtClean="0"/>
              <a:t>злочин</a:t>
            </a:r>
            <a:r>
              <a:rPr lang="ru-RU" dirty="0" smtClean="0"/>
              <a:t> </a:t>
            </a:r>
            <a:r>
              <a:rPr lang="ru-RU" dirty="0" err="1" smtClean="0"/>
              <a:t>скоює</a:t>
            </a:r>
            <a:r>
              <a:rPr lang="ru-RU" dirty="0" smtClean="0"/>
              <a:t> </a:t>
            </a:r>
            <a:r>
              <a:rPr lang="ru-RU" dirty="0" err="1" smtClean="0"/>
              <a:t>група</a:t>
            </a:r>
            <a:r>
              <a:rPr lang="ru-RU" dirty="0" smtClean="0"/>
              <a:t> </a:t>
            </a:r>
            <a:r>
              <a:rPr lang="ru-RU" dirty="0" err="1" smtClean="0"/>
              <a:t>злочинців</a:t>
            </a:r>
            <a:r>
              <a:rPr lang="ru-RU" dirty="0" smtClean="0"/>
              <a:t>, у </a:t>
            </a:r>
            <a:r>
              <a:rPr lang="ru-RU" dirty="0" err="1" smtClean="0"/>
              <a:t>цьому</a:t>
            </a:r>
            <a:r>
              <a:rPr lang="ru-RU" dirty="0" smtClean="0"/>
              <a:t> </a:t>
            </a:r>
            <a:r>
              <a:rPr lang="ru-RU" dirty="0" err="1" smtClean="0"/>
              <a:t>разі</a:t>
            </a:r>
            <a:r>
              <a:rPr lang="ru-RU" dirty="0" smtClean="0"/>
              <a:t> </a:t>
            </a:r>
            <a:r>
              <a:rPr lang="ru-RU" dirty="0" err="1" smtClean="0"/>
              <a:t>йдеться</a:t>
            </a:r>
            <a:r>
              <a:rPr lang="ru-RU" dirty="0" smtClean="0"/>
              <a:t> про </a:t>
            </a:r>
            <a:r>
              <a:rPr lang="ru-RU" dirty="0" err="1" smtClean="0"/>
              <a:t>співучасть</a:t>
            </a:r>
            <a:r>
              <a:rPr lang="ru-RU" dirty="0" smtClean="0"/>
              <a:t> і </a:t>
            </a:r>
            <a:r>
              <a:rPr lang="ru-RU" dirty="0" err="1" smtClean="0"/>
              <a:t>співучасників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скоєння</a:t>
            </a:r>
            <a:r>
              <a:rPr lang="ru-RU" dirty="0" smtClean="0"/>
              <a:t>. За </a:t>
            </a:r>
            <a:r>
              <a:rPr lang="ru-RU" dirty="0" err="1" smtClean="0"/>
              <a:t>скоєний</a:t>
            </a:r>
            <a:r>
              <a:rPr lang="ru-RU" dirty="0" smtClean="0"/>
              <a:t> </a:t>
            </a:r>
            <a:r>
              <a:rPr lang="ru-RU" dirty="0" err="1" smtClean="0"/>
              <a:t>злочин</a:t>
            </a:r>
            <a:r>
              <a:rPr lang="ru-RU" dirty="0" smtClean="0"/>
              <a:t> </a:t>
            </a:r>
            <a:r>
              <a:rPr lang="ru-RU" dirty="0" err="1" smtClean="0"/>
              <a:t>від­повідають</a:t>
            </a:r>
            <a:r>
              <a:rPr lang="ru-RU" dirty="0" smtClean="0"/>
              <a:t> </a:t>
            </a:r>
            <a:r>
              <a:rPr lang="ru-RU" dirty="0" err="1" smtClean="0"/>
              <a:t>усі</a:t>
            </a:r>
            <a:r>
              <a:rPr lang="ru-RU" dirty="0" smtClean="0"/>
              <a:t> </a:t>
            </a:r>
            <a:r>
              <a:rPr lang="ru-RU" dirty="0" err="1" smtClean="0"/>
              <a:t>співучасники</a:t>
            </a:r>
            <a:r>
              <a:rPr lang="ru-RU" dirty="0" smtClean="0"/>
              <a:t>, так само </a:t>
            </a:r>
            <a:r>
              <a:rPr lang="ru-RU" dirty="0" err="1" smtClean="0"/>
              <a:t>передбачено</a:t>
            </a:r>
            <a:r>
              <a:rPr lang="ru-RU" dirty="0" smtClean="0"/>
              <a:t> </a:t>
            </a:r>
            <a:r>
              <a:rPr lang="ru-RU" dirty="0" err="1" smtClean="0"/>
              <a:t>відповідальність</a:t>
            </a:r>
            <a:r>
              <a:rPr lang="ru-RU" dirty="0" smtClean="0"/>
              <a:t> за </a:t>
            </a:r>
            <a:r>
              <a:rPr lang="ru-RU" dirty="0" err="1" smtClean="0"/>
              <a:t>готування</a:t>
            </a:r>
            <a:r>
              <a:rPr lang="ru-RU" dirty="0" smtClean="0"/>
              <a:t> </a:t>
            </a:r>
            <a:r>
              <a:rPr lang="ru-RU" dirty="0" err="1" smtClean="0"/>
              <a:t>злочину</a:t>
            </a:r>
            <a:r>
              <a:rPr lang="ru-RU" dirty="0" smtClean="0"/>
              <a:t> і замах на </a:t>
            </a:r>
            <a:r>
              <a:rPr lang="ru-RU" dirty="0" err="1" smtClean="0"/>
              <a:t>злочин</a:t>
            </a:r>
            <a:r>
              <a:rPr lang="ru-RU" dirty="0" smtClean="0"/>
              <a:t>.</a:t>
            </a:r>
          </a:p>
          <a:p>
            <a:r>
              <a:rPr lang="ru-RU" dirty="0" smtClean="0"/>
              <a:t>У </a:t>
            </a:r>
            <a:r>
              <a:rPr lang="ru-RU" dirty="0" err="1" smtClean="0"/>
              <a:t>разі</a:t>
            </a:r>
            <a:r>
              <a:rPr lang="ru-RU" dirty="0" smtClean="0"/>
              <a:t> </a:t>
            </a:r>
            <a:r>
              <a:rPr lang="ru-RU" dirty="0" err="1" smtClean="0"/>
              <a:t>добровільної</a:t>
            </a:r>
            <a:r>
              <a:rPr lang="ru-RU" dirty="0" smtClean="0"/>
              <a:t> </a:t>
            </a:r>
            <a:r>
              <a:rPr lang="ru-RU" dirty="0" err="1" smtClean="0"/>
              <a:t>відмови</a:t>
            </a:r>
            <a:r>
              <a:rPr lang="ru-RU" dirty="0" smtClean="0"/>
              <a:t> від </a:t>
            </a:r>
            <a:r>
              <a:rPr lang="ru-RU" dirty="0" err="1" smtClean="0"/>
              <a:t>скоєння</a:t>
            </a:r>
            <a:r>
              <a:rPr lang="ru-RU" dirty="0" smtClean="0"/>
              <a:t> </a:t>
            </a:r>
            <a:r>
              <a:rPr lang="ru-RU" dirty="0" err="1" smtClean="0"/>
              <a:t>злочину</a:t>
            </a:r>
            <a:r>
              <a:rPr lang="ru-RU" dirty="0" smtClean="0"/>
              <a:t> </a:t>
            </a:r>
            <a:r>
              <a:rPr lang="ru-RU" dirty="0" err="1" smtClean="0"/>
              <a:t>правопорушника</a:t>
            </a:r>
            <a:r>
              <a:rPr lang="ru-RU" dirty="0" smtClean="0"/>
              <a:t> </a:t>
            </a:r>
            <a:r>
              <a:rPr lang="ru-RU" dirty="0" err="1" smtClean="0"/>
              <a:t>звільняють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кримінальної</a:t>
            </a:r>
            <a:r>
              <a:rPr lang="ru-RU" dirty="0" smtClean="0"/>
              <a:t> </a:t>
            </a:r>
            <a:r>
              <a:rPr lang="ru-RU" dirty="0" err="1" smtClean="0"/>
              <a:t>відповідальності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27</TotalTime>
  <Words>1040</Words>
  <Application>Microsoft Office PowerPoint</Application>
  <PresentationFormat>Экран (4:3)</PresentationFormat>
  <Paragraphs>35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Открытая</vt:lpstr>
      <vt:lpstr>Кримінальне право </vt:lpstr>
      <vt:lpstr>1. Поняття кримінальне право». Злочин.</vt:lpstr>
      <vt:lpstr>Слайд 3</vt:lpstr>
      <vt:lpstr>2. Стадії скоєння злочину. Добровільна відмова від злочину.   </vt:lpstr>
      <vt:lpstr>Слайд 5</vt:lpstr>
      <vt:lpstr>3.Співучасть</vt:lpstr>
      <vt:lpstr>Слайд 7</vt:lpstr>
      <vt:lpstr>Слайд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Кримінальне право </dc:title>
  <dc:creator>admin</dc:creator>
  <cp:lastModifiedBy>admin</cp:lastModifiedBy>
  <cp:revision>3</cp:revision>
  <dcterms:created xsi:type="dcterms:W3CDTF">2014-11-13T21:19:56Z</dcterms:created>
  <dcterms:modified xsi:type="dcterms:W3CDTF">2014-11-13T21:47:20Z</dcterms:modified>
</cp:coreProperties>
</file>